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13" r:id="rId1"/>
  </p:sldMasterIdLst>
  <p:notesMasterIdLst>
    <p:notesMasterId r:id="rId45"/>
  </p:notesMasterIdLst>
  <p:sldIdLst>
    <p:sldId id="313" r:id="rId2"/>
    <p:sldId id="314" r:id="rId3"/>
    <p:sldId id="315" r:id="rId4"/>
    <p:sldId id="316" r:id="rId5"/>
    <p:sldId id="317" r:id="rId6"/>
    <p:sldId id="335" r:id="rId7"/>
    <p:sldId id="602" r:id="rId8"/>
    <p:sldId id="603" r:id="rId9"/>
    <p:sldId id="604" r:id="rId10"/>
    <p:sldId id="318" r:id="rId11"/>
    <p:sldId id="319" r:id="rId12"/>
    <p:sldId id="605" r:id="rId13"/>
    <p:sldId id="606" r:id="rId14"/>
    <p:sldId id="607" r:id="rId15"/>
    <p:sldId id="320" r:id="rId16"/>
    <p:sldId id="350" r:id="rId17"/>
    <p:sldId id="347" r:id="rId18"/>
    <p:sldId id="346" r:id="rId19"/>
    <p:sldId id="348" r:id="rId20"/>
    <p:sldId id="321" r:id="rId21"/>
    <p:sldId id="323" r:id="rId22"/>
    <p:sldId id="324" r:id="rId23"/>
    <p:sldId id="326" r:id="rId24"/>
    <p:sldId id="327" r:id="rId25"/>
    <p:sldId id="328" r:id="rId26"/>
    <p:sldId id="329" r:id="rId27"/>
    <p:sldId id="330" r:id="rId28"/>
    <p:sldId id="332" r:id="rId29"/>
    <p:sldId id="333" r:id="rId30"/>
    <p:sldId id="336" r:id="rId31"/>
    <p:sldId id="338" r:id="rId32"/>
    <p:sldId id="339" r:id="rId33"/>
    <p:sldId id="343" r:id="rId34"/>
    <p:sldId id="344" r:id="rId35"/>
    <p:sldId id="340" r:id="rId36"/>
    <p:sldId id="341" r:id="rId37"/>
    <p:sldId id="349" r:id="rId38"/>
    <p:sldId id="342" r:id="rId39"/>
    <p:sldId id="596" r:id="rId40"/>
    <p:sldId id="597" r:id="rId41"/>
    <p:sldId id="598" r:id="rId42"/>
    <p:sldId id="599" r:id="rId43"/>
    <p:sldId id="600" r:id="rId44"/>
  </p:sldIdLst>
  <p:sldSz cx="18288000" cy="10287000"/>
  <p:notesSz cx="18288000" cy="10287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24" initials="k" lastIdx="1" clrIdx="0">
    <p:extLst>
      <p:ext uri="{19B8F6BF-5375-455C-9EA6-DF929625EA0E}">
        <p15:presenceInfo xmlns:p15="http://schemas.microsoft.com/office/powerpoint/2012/main" userId="kim2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0"/>
    <a:srgbClr val="FDF1A0"/>
    <a:srgbClr val="A5A1FD"/>
    <a:srgbClr val="F7A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2" autoAdjust="0"/>
    <p:restoredTop sz="94565" autoAdjust="0"/>
  </p:normalViewPr>
  <p:slideViewPr>
    <p:cSldViewPr>
      <p:cViewPr varScale="1">
        <p:scale>
          <a:sx n="48" d="100"/>
          <a:sy n="48" d="100"/>
        </p:scale>
        <p:origin x="84" y="61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07C83-6404-49C2-88E2-10CB57C5BAC0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04D2C-CF4F-41AA-A67C-1AF786037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36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298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73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6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661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886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953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140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772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373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08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011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998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24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833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736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381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88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207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1949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59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868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73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065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459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382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0756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61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17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2237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114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5283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414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165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0157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9215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166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4094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817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934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593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244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717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04D2C-CF4F-41AA-A67C-1AF7860374D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1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764EF-323C-4B17-B21F-464FBD2A2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C00ECB-C199-4A6C-9313-189FD0E55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36E930-8901-4CEF-BF25-FC42D6801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F96F87-CE8C-450C-A6B8-8E07D0AFB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46565-F131-4C3A-8B33-70F1A09F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4210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8229D-D8C0-4F93-A992-BD2EB63C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ABA6AB-3E15-4E6C-BBEA-3267E3605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141AD-CCD6-4059-A440-E9878C741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D42AC6-92C3-493D-A70C-1DFDF1826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6921C0-86BF-4768-B877-5C0F0C69F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6846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495F853-B6BD-402C-BB9E-7E7507044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84B6CB-76A9-4D24-940D-39C45DF7D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B8FC89-4AB2-48BD-9CB7-75CC60C97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ACE75-2755-4CF0-8AE5-6956979BA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74A0DA-070A-4F0C-AF4B-6A94AD801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5080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212AD-2716-46C6-9141-4F9AB07A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CEFEAD-07D6-4569-A10A-496008AD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459371-6AD9-4966-8283-872A3659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038300-142D-4F2E-86CE-4EAE5523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205AA-A81E-4A4E-B9F8-51DB2275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271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08C67-1174-43BA-B6EB-28CEB1226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AA5C2C-BA8D-45E0-B761-2BD3DD469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4CD313-33D2-4215-A3E9-CF601D4D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DC706A-2E94-4DE2-8990-3313363D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27BED4-63FF-4462-ADB4-649DB8E8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21869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8365F-7809-46AD-8A6D-E2F5D976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1E170-8838-421C-BA20-7172E835D1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901CD2-13DD-471E-8369-E68E446825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65366B-CD63-4FDD-BD2E-5A483500B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F07FC5-3284-40EE-A44A-466F2AC59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07218D-71CE-49A3-B086-36616752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76870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A0E3E-0F87-4BAA-BD9F-644B1974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32FAAD-E74B-4F8A-9FA1-92EA00166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068231-79C2-4846-A1E4-5A8C21934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537765-7583-4B46-9F10-DCEC3633D6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56DC8E-54D9-4122-8844-58851F4AF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829BE7-EB0C-418D-AE4A-5FCB00F76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FDB6B9-6267-45CE-9C4D-B8592739D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7C5DA9-02A7-4EA7-A1A4-0B0882ED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485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F32C3-E275-48A7-874E-B4F0BA01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837833-A19E-4D57-B638-784C3A865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C4B082-630E-42EA-ACB9-9FCC28C71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BFA085-4F6D-4DC1-9B12-F829C850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695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840113-5C10-4A46-8656-4DA2B2E76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7EC964-52BD-4B75-A6DD-D261F2C36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5894B1-223D-414B-9AB5-068E5D52C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6415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1C9EF-C72C-4D98-B5A6-DB72DF6FA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3B8B98-4575-4C50-8D13-EA7010C18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1D9665-EC4B-42F6-821B-E59C1D800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D37567-086E-4B54-881B-EE868E558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72BD8E-F90F-4B26-8A35-0D3C4FE3F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85E60B-6753-4624-96C1-43F85139B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2359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9BBE5-4E00-47C7-AD3C-B73D50D7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33CC5C-EAE5-4F62-B0A3-F9E5B76213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F9BD87-6A88-4DCB-891C-0521E21ED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58DCF3-67C1-4700-9AA1-192CF2594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4D0F8A-A83E-4D08-8A96-CFCF9110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8CC04A-B12B-44F9-A959-91CD1647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6381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31F39C-CB48-43DE-9692-897A272CE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C2CB3D-7FA9-4E77-939C-2D8E84251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E7B08-73DF-4849-8CB1-C754B7F2D3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895D6E-11B1-499A-9D59-06C0736AA7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DF9701-94FF-4117-8A75-0F5937210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92037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E67AEBE-D5F4-4992-A2A9-E6BD9C6ACE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1133851B-ECEB-457D-B269-4E995DACCD30}"/>
              </a:ext>
            </a:extLst>
          </p:cNvPr>
          <p:cNvSpPr/>
          <p:nvPr/>
        </p:nvSpPr>
        <p:spPr>
          <a:xfrm>
            <a:off x="1176589" y="1312307"/>
            <a:ext cx="15860396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AE99C01-1E5F-48F7-ADFD-2D55A93CC800}"/>
              </a:ext>
            </a:extLst>
          </p:cNvPr>
          <p:cNvGrpSpPr/>
          <p:nvPr/>
        </p:nvGrpSpPr>
        <p:grpSpPr>
          <a:xfrm>
            <a:off x="4340969" y="2095500"/>
            <a:ext cx="9851291" cy="5261728"/>
            <a:chOff x="4383929" y="1564388"/>
            <a:chExt cx="9443400" cy="526172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4BA13FA-FFC4-46AB-9800-54CD0551DF1F}"/>
                </a:ext>
              </a:extLst>
            </p:cNvPr>
            <p:cNvGrpSpPr/>
            <p:nvPr/>
          </p:nvGrpSpPr>
          <p:grpSpPr>
            <a:xfrm>
              <a:off x="4383929" y="2901296"/>
              <a:ext cx="9443400" cy="3924820"/>
              <a:chOff x="5342629" y="1749023"/>
              <a:chExt cx="9443400" cy="3924820"/>
            </a:xfrm>
          </p:grpSpPr>
          <p:sp>
            <p:nvSpPr>
              <p:cNvPr id="22" name="object 10">
                <a:extLst>
                  <a:ext uri="{FF2B5EF4-FFF2-40B4-BE49-F238E27FC236}">
                    <a16:creationId xmlns:a16="http://schemas.microsoft.com/office/drawing/2014/main" id="{87AD3FE9-062C-4C0B-B2C9-D491399E929C}"/>
                  </a:ext>
                </a:extLst>
              </p:cNvPr>
              <p:cNvSpPr txBox="1"/>
              <p:nvPr/>
            </p:nvSpPr>
            <p:spPr>
              <a:xfrm>
                <a:off x="5342629" y="3460114"/>
                <a:ext cx="9136980" cy="155170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05410">
                  <a:lnSpc>
                    <a:spcPct val="100000"/>
                  </a:lnSpc>
                  <a:spcBef>
                    <a:spcPts val="20"/>
                  </a:spcBef>
                </a:pPr>
                <a:r>
                  <a:rPr lang="ko-KR" altLang="en-US" sz="100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맑은 고딕"/>
                  </a:rPr>
                  <a:t>베이커리 쇼핑몰</a:t>
                </a:r>
              </a:p>
            </p:txBody>
          </p:sp>
          <p:sp>
            <p:nvSpPr>
              <p:cNvPr id="23" name="object 10">
                <a:extLst>
                  <a:ext uri="{FF2B5EF4-FFF2-40B4-BE49-F238E27FC236}">
                    <a16:creationId xmlns:a16="http://schemas.microsoft.com/office/drawing/2014/main" id="{EFCB9871-A2B0-4ECA-A18B-BCA8794D4A1E}"/>
                  </a:ext>
                </a:extLst>
              </p:cNvPr>
              <p:cNvSpPr txBox="1"/>
              <p:nvPr/>
            </p:nvSpPr>
            <p:spPr>
              <a:xfrm>
                <a:off x="5661453" y="1749023"/>
                <a:ext cx="9124576" cy="155170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05410">
                  <a:lnSpc>
                    <a:spcPct val="100000"/>
                  </a:lnSpc>
                  <a:spcBef>
                    <a:spcPts val="20"/>
                  </a:spcBef>
                </a:pPr>
                <a:r>
                  <a:rPr lang="en-US" altLang="ko-KR" sz="10000" dirty="0" err="1">
                    <a:latin typeface="HY헤드라인M" panose="02030600000101010101" pitchFamily="18" charset="-127"/>
                    <a:ea typeface="HY헤드라인M" panose="02030600000101010101" pitchFamily="18" charset="-127"/>
                    <a:cs typeface="휴먼둥근헤드라인"/>
                  </a:rPr>
                  <a:t>Mybakery</a:t>
                </a:r>
                <a:endParaRPr lang="ko-KR" altLang="en-US" sz="10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endParaRPr>
              </a:p>
            </p:txBody>
          </p:sp>
          <p:sp>
            <p:nvSpPr>
              <p:cNvPr id="25" name="object 10">
                <a:extLst>
                  <a:ext uri="{FF2B5EF4-FFF2-40B4-BE49-F238E27FC236}">
                    <a16:creationId xmlns:a16="http://schemas.microsoft.com/office/drawing/2014/main" id="{3F089F5D-F066-4763-B2D7-D7D7C041EE9E}"/>
                  </a:ext>
                </a:extLst>
              </p:cNvPr>
              <p:cNvSpPr txBox="1"/>
              <p:nvPr/>
            </p:nvSpPr>
            <p:spPr>
              <a:xfrm>
                <a:off x="5415515" y="5199354"/>
                <a:ext cx="8725018" cy="47448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05410">
                  <a:lnSpc>
                    <a:spcPct val="100000"/>
                  </a:lnSpc>
                  <a:spcBef>
                    <a:spcPts val="20"/>
                  </a:spcBef>
                </a:pPr>
                <a:r>
                  <a:rPr lang="en-US" altLang="ko-KR" sz="30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맑은 고딕"/>
                  </a:rPr>
                  <a:t>2</a:t>
                </a:r>
                <a:r>
                  <a:rPr lang="ko-KR" altLang="en-US" sz="30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맑은 고딕"/>
                  </a:rPr>
                  <a:t>조</a:t>
                </a:r>
                <a:r>
                  <a:rPr lang="en-US" altLang="ko-KR" sz="30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맑은 고딕"/>
                  </a:rPr>
                  <a:t>: </a:t>
                </a:r>
                <a:r>
                  <a:rPr lang="ko-KR" altLang="en-US" sz="3000" dirty="0" err="1">
                    <a:latin typeface="HY헤드라인M" panose="02030600000101010101" pitchFamily="18" charset="-127"/>
                    <a:ea typeface="HY헤드라인M" panose="02030600000101010101" pitchFamily="18" charset="-127"/>
                    <a:cs typeface="맑은 고딕"/>
                  </a:rPr>
                  <a:t>손윤제</a:t>
                </a:r>
                <a:r>
                  <a:rPr lang="en-US" altLang="ko-KR" sz="30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맑은 고딕"/>
                  </a:rPr>
                  <a:t>(</a:t>
                </a:r>
                <a:r>
                  <a:rPr lang="ko-KR" altLang="en-US" sz="30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맑은 고딕"/>
                  </a:rPr>
                  <a:t>팀장</a:t>
                </a:r>
                <a:r>
                  <a:rPr lang="en-US" altLang="ko-KR" sz="30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맑은 고딕"/>
                  </a:rPr>
                  <a:t>), </a:t>
                </a:r>
                <a:r>
                  <a:rPr lang="ko-KR" altLang="en-US" sz="30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맑은 고딕"/>
                  </a:rPr>
                  <a:t>박태석</a:t>
                </a:r>
                <a:r>
                  <a:rPr lang="en-US" altLang="ko-KR" sz="30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맑은 고딕"/>
                  </a:rPr>
                  <a:t>, </a:t>
                </a:r>
                <a:r>
                  <a:rPr lang="ko-KR" altLang="en-US" sz="30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맑은 고딕"/>
                  </a:rPr>
                  <a:t>최은배</a:t>
                </a:r>
                <a:r>
                  <a:rPr lang="en-US" altLang="ko-KR" sz="30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맑은 고딕"/>
                  </a:rPr>
                  <a:t>, </a:t>
                </a:r>
                <a:r>
                  <a:rPr lang="ko-KR" altLang="en-US" sz="30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맑은 고딕"/>
                  </a:rPr>
                  <a:t>김정민</a:t>
                </a:r>
                <a:r>
                  <a:rPr lang="en-US" altLang="ko-KR" sz="30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맑은 고딕"/>
                  </a:rPr>
                  <a:t>, </a:t>
                </a:r>
                <a:r>
                  <a:rPr lang="ko-KR" altLang="en-US" sz="30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맑은 고딕"/>
                  </a:rPr>
                  <a:t>주민호</a:t>
                </a: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6DE0D4-CDC2-429D-B1F3-6C6D91A32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2013" y="1564388"/>
              <a:ext cx="2968081" cy="342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526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6E69CA7C-5752-4AEC-9002-14659423CC3D}"/>
              </a:ext>
            </a:extLst>
          </p:cNvPr>
          <p:cNvSpPr/>
          <p:nvPr/>
        </p:nvSpPr>
        <p:spPr>
          <a:xfrm>
            <a:off x="1190212" y="1312307"/>
            <a:ext cx="15860396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236D4519-F469-4564-8A4F-CBBFC7ED3AE9}"/>
              </a:ext>
            </a:extLst>
          </p:cNvPr>
          <p:cNvSpPr txBox="1"/>
          <p:nvPr/>
        </p:nvSpPr>
        <p:spPr>
          <a:xfrm>
            <a:off x="1981200" y="2705100"/>
            <a:ext cx="10360860" cy="109837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01600">
              <a:lnSpc>
                <a:spcPts val="8330"/>
              </a:lnSpc>
              <a:spcBef>
                <a:spcPts val="265"/>
              </a:spcBef>
            </a:pPr>
            <a:r>
              <a:rPr 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3 .  </a:t>
            </a:r>
            <a:r>
              <a:rPr sz="7000" b="1" spc="-565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프로젝트</a:t>
            </a:r>
            <a:r>
              <a:rPr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 </a:t>
            </a:r>
            <a:r>
              <a:rPr sz="7000" b="1" spc="-245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 </a:t>
            </a:r>
            <a:r>
              <a:rPr lang="ko-KR" alt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팀 구성 및 역할</a:t>
            </a:r>
            <a:endParaRPr sz="7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  <p:pic>
        <p:nvPicPr>
          <p:cNvPr id="17" name="object 7">
            <a:extLst>
              <a:ext uri="{FF2B5EF4-FFF2-40B4-BE49-F238E27FC236}">
                <a16:creationId xmlns:a16="http://schemas.microsoft.com/office/drawing/2014/main" id="{9F380CAB-D7DB-415B-A6C3-26DF4CE4FF1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53600" y="6154948"/>
            <a:ext cx="7290287" cy="280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15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6E69CA7C-5752-4AEC-9002-14659423CC3D}"/>
              </a:ext>
            </a:extLst>
          </p:cNvPr>
          <p:cNvSpPr/>
          <p:nvPr/>
        </p:nvSpPr>
        <p:spPr>
          <a:xfrm>
            <a:off x="1190212" y="1312307"/>
            <a:ext cx="15860396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236D4519-F469-4564-8A4F-CBBFC7ED3AE9}"/>
              </a:ext>
            </a:extLst>
          </p:cNvPr>
          <p:cNvSpPr txBox="1"/>
          <p:nvPr/>
        </p:nvSpPr>
        <p:spPr>
          <a:xfrm>
            <a:off x="4510310" y="1541759"/>
            <a:ext cx="9220200" cy="109837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01600">
              <a:lnSpc>
                <a:spcPts val="8330"/>
              </a:lnSpc>
              <a:spcBef>
                <a:spcPts val="265"/>
              </a:spcBef>
            </a:pPr>
            <a:r>
              <a:rPr sz="7000" b="1" spc="-565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프로젝트</a:t>
            </a:r>
            <a:r>
              <a:rPr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 </a:t>
            </a:r>
            <a:r>
              <a:rPr sz="7000" b="1" spc="-245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 </a:t>
            </a:r>
            <a:r>
              <a:rPr lang="ko-KR" alt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팀 구성 및 역할</a:t>
            </a:r>
            <a:endParaRPr sz="7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AB7077D-0B59-4087-9F33-52C5A374E88A}"/>
              </a:ext>
            </a:extLst>
          </p:cNvPr>
          <p:cNvGrpSpPr/>
          <p:nvPr/>
        </p:nvGrpSpPr>
        <p:grpSpPr>
          <a:xfrm>
            <a:off x="2490579" y="3083881"/>
            <a:ext cx="5791203" cy="5375866"/>
            <a:chOff x="897107" y="2045015"/>
            <a:chExt cx="2879299" cy="608172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D79B2CF-FA8F-4D14-9D55-129161060D1A}"/>
                </a:ext>
              </a:extLst>
            </p:cNvPr>
            <p:cNvSpPr/>
            <p:nvPr/>
          </p:nvSpPr>
          <p:spPr>
            <a:xfrm>
              <a:off x="897107" y="2045015"/>
              <a:ext cx="1828800" cy="8382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이름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060BCE2-3DB3-40CC-8E15-D899ABE1C632}"/>
                </a:ext>
              </a:extLst>
            </p:cNvPr>
            <p:cNvSpPr/>
            <p:nvPr/>
          </p:nvSpPr>
          <p:spPr>
            <a:xfrm>
              <a:off x="2859319" y="2045015"/>
              <a:ext cx="917086" cy="8382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역할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B919BB7-5C13-4516-B367-74729E661419}"/>
                </a:ext>
              </a:extLst>
            </p:cNvPr>
            <p:cNvSpPr/>
            <p:nvPr/>
          </p:nvSpPr>
          <p:spPr>
            <a:xfrm>
              <a:off x="897107" y="3086100"/>
              <a:ext cx="1828800" cy="8382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손윤제</a:t>
              </a:r>
              <a:endPara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9785A9F-0AEC-4F55-83B6-ACB86C8F5FDC}"/>
                </a:ext>
              </a:extLst>
            </p:cNvPr>
            <p:cNvSpPr/>
            <p:nvPr/>
          </p:nvSpPr>
          <p:spPr>
            <a:xfrm>
              <a:off x="2859320" y="3086100"/>
              <a:ext cx="917086" cy="8382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팀장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D584FF2-B233-458C-A9AA-04C2E7E8D5F4}"/>
                </a:ext>
              </a:extLst>
            </p:cNvPr>
            <p:cNvSpPr/>
            <p:nvPr/>
          </p:nvSpPr>
          <p:spPr>
            <a:xfrm>
              <a:off x="897107" y="4127185"/>
              <a:ext cx="1828800" cy="8382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박태석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BD34A2-3D75-41B8-A9D8-2CEA8E0FA827}"/>
                </a:ext>
              </a:extLst>
            </p:cNvPr>
            <p:cNvSpPr/>
            <p:nvPr/>
          </p:nvSpPr>
          <p:spPr>
            <a:xfrm>
              <a:off x="2859320" y="4127186"/>
              <a:ext cx="917086" cy="8382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팀원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2787DB9-96CA-49C1-8794-6A862CBFE071}"/>
                </a:ext>
              </a:extLst>
            </p:cNvPr>
            <p:cNvSpPr/>
            <p:nvPr/>
          </p:nvSpPr>
          <p:spPr>
            <a:xfrm>
              <a:off x="897107" y="5168270"/>
              <a:ext cx="1828800" cy="8382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최은배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C96D955-7B84-4BAF-8CBE-E2504C32E800}"/>
                </a:ext>
              </a:extLst>
            </p:cNvPr>
            <p:cNvSpPr/>
            <p:nvPr/>
          </p:nvSpPr>
          <p:spPr>
            <a:xfrm>
              <a:off x="2859320" y="5168270"/>
              <a:ext cx="917086" cy="8382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팀원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74DB057-AC24-42E7-9080-5BCA9DB9775F}"/>
                </a:ext>
              </a:extLst>
            </p:cNvPr>
            <p:cNvSpPr/>
            <p:nvPr/>
          </p:nvSpPr>
          <p:spPr>
            <a:xfrm>
              <a:off x="897107" y="6228405"/>
              <a:ext cx="1828800" cy="8382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김정민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17C29F1-D5C4-497F-A360-D4FA1A0AB416}"/>
                </a:ext>
              </a:extLst>
            </p:cNvPr>
            <p:cNvSpPr/>
            <p:nvPr/>
          </p:nvSpPr>
          <p:spPr>
            <a:xfrm>
              <a:off x="2859320" y="6228405"/>
              <a:ext cx="917086" cy="8382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팀원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2B5E830-E2B6-45D5-BEE7-B757B7B459E6}"/>
                </a:ext>
              </a:extLst>
            </p:cNvPr>
            <p:cNvSpPr/>
            <p:nvPr/>
          </p:nvSpPr>
          <p:spPr>
            <a:xfrm>
              <a:off x="897107" y="7288540"/>
              <a:ext cx="1828800" cy="8382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주민호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155B50E-4733-4040-BA07-C9F25D88A937}"/>
                </a:ext>
              </a:extLst>
            </p:cNvPr>
            <p:cNvSpPr/>
            <p:nvPr/>
          </p:nvSpPr>
          <p:spPr>
            <a:xfrm>
              <a:off x="2859320" y="7288540"/>
              <a:ext cx="917086" cy="8382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팀원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9285C55-8CCB-4CDE-BB2C-B58CF6325BA7}"/>
              </a:ext>
            </a:extLst>
          </p:cNvPr>
          <p:cNvGrpSpPr/>
          <p:nvPr/>
        </p:nvGrpSpPr>
        <p:grpSpPr>
          <a:xfrm>
            <a:off x="8691771" y="3238500"/>
            <a:ext cx="7105650" cy="5137475"/>
            <a:chOff x="5943597" y="2911170"/>
            <a:chExt cx="9910572" cy="5866423"/>
          </a:xfrm>
        </p:grpSpPr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43BFEBB0-B8F4-4396-BC05-50900ECA1D96}"/>
                </a:ext>
              </a:extLst>
            </p:cNvPr>
            <p:cNvSpPr txBox="1">
              <a:spLocks/>
            </p:cNvSpPr>
            <p:nvPr/>
          </p:nvSpPr>
          <p:spPr>
            <a:xfrm>
              <a:off x="5943600" y="3800482"/>
              <a:ext cx="9910569" cy="735109"/>
            </a:xfrm>
            <a:prstGeom prst="rect">
              <a:avLst/>
            </a:prstGeom>
          </p:spPr>
          <p:txBody>
            <a:bodyPr vert="horz" wrap="square" lIns="0" tIns="15240" rIns="0" bIns="0" rtlCol="0" anchor="ctr">
              <a:spAutoFit/>
            </a:bodyPr>
            <a:lstStyle>
              <a:lvl1pPr algn="l" defTabSz="13716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header</a:t>
              </a: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 및 </a:t>
              </a: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footer, </a:t>
              </a: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장바구니</a:t>
              </a: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, </a:t>
              </a: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공지사항 및 이벤트 작성</a:t>
              </a: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, </a:t>
              </a:r>
            </a:p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전반적인 피드백</a:t>
              </a:r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40D41633-3AC6-4569-B06F-A18393704E77}"/>
                </a:ext>
              </a:extLst>
            </p:cNvPr>
            <p:cNvSpPr txBox="1">
              <a:spLocks/>
            </p:cNvSpPr>
            <p:nvPr/>
          </p:nvSpPr>
          <p:spPr>
            <a:xfrm>
              <a:off x="5943597" y="5083596"/>
              <a:ext cx="9910569" cy="369018"/>
            </a:xfrm>
            <a:prstGeom prst="rect">
              <a:avLst/>
            </a:prstGeom>
          </p:spPr>
          <p:txBody>
            <a:bodyPr vert="horz" wrap="square" lIns="0" tIns="15240" rIns="0" bIns="0" rtlCol="0" anchor="ctr">
              <a:spAutoFit/>
            </a:bodyPr>
            <a:lstStyle>
              <a:lvl1pPr algn="l" defTabSz="13716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로그인</a:t>
              </a: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, </a:t>
              </a: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회원가입</a:t>
              </a: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, </a:t>
              </a: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아이디 및 비번 찾기</a:t>
              </a: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, header</a:t>
              </a: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 및 </a:t>
              </a: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footer,   </a:t>
              </a:r>
            </a:p>
          </p:txBody>
        </p:sp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AF2CE994-F060-4E7C-BFD5-D8A0680FC215}"/>
                </a:ext>
              </a:extLst>
            </p:cNvPr>
            <p:cNvSpPr txBox="1">
              <a:spLocks/>
            </p:cNvSpPr>
            <p:nvPr/>
          </p:nvSpPr>
          <p:spPr>
            <a:xfrm>
              <a:off x="5943598" y="6130610"/>
              <a:ext cx="9910568" cy="313811"/>
            </a:xfrm>
            <a:prstGeom prst="rect">
              <a:avLst/>
            </a:prstGeom>
          </p:spPr>
          <p:txBody>
            <a:bodyPr vert="horz" wrap="square" lIns="0" tIns="15240" rIns="0" bIns="0" rtlCol="0" anchor="ctr">
              <a:spAutoFit/>
            </a:bodyPr>
            <a:lstStyle>
              <a:lvl1pPr algn="l" defTabSz="13716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브랜드소개</a:t>
              </a: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, </a:t>
              </a: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메인</a:t>
              </a: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, </a:t>
              </a: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이벤트</a:t>
              </a: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, </a:t>
              </a: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공지사항 상세</a:t>
              </a: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, </a:t>
              </a: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와이어프레임 제작</a:t>
              </a:r>
              <a:endPara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endParaRPr>
            </a:p>
          </p:txBody>
        </p:sp>
        <p:sp>
          <p:nvSpPr>
            <p:cNvPr id="25" name="object 9">
              <a:extLst>
                <a:ext uri="{FF2B5EF4-FFF2-40B4-BE49-F238E27FC236}">
                  <a16:creationId xmlns:a16="http://schemas.microsoft.com/office/drawing/2014/main" id="{5F1985EA-2F4F-4507-93B5-740CDF8373C4}"/>
                </a:ext>
              </a:extLst>
            </p:cNvPr>
            <p:cNvSpPr txBox="1">
              <a:spLocks/>
            </p:cNvSpPr>
            <p:nvPr/>
          </p:nvSpPr>
          <p:spPr>
            <a:xfrm>
              <a:off x="5943597" y="7181386"/>
              <a:ext cx="9910569" cy="369018"/>
            </a:xfrm>
            <a:prstGeom prst="rect">
              <a:avLst/>
            </a:prstGeom>
          </p:spPr>
          <p:txBody>
            <a:bodyPr vert="horz" wrap="square" lIns="0" tIns="15240" rIns="0" bIns="0" rtlCol="0" anchor="ctr">
              <a:spAutoFit/>
            </a:bodyPr>
            <a:lstStyle>
              <a:lvl1pPr algn="l" defTabSz="13716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크루 모집</a:t>
              </a: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, </a:t>
              </a: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공지사항</a:t>
              </a: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 </a:t>
              </a: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및</a:t>
              </a: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 </a:t>
              </a: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이벤트 목록 </a:t>
              </a: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, PPT </a:t>
              </a: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제작</a:t>
              </a: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, </a:t>
              </a:r>
            </a:p>
          </p:txBody>
        </p:sp>
        <p:sp>
          <p:nvSpPr>
            <p:cNvPr id="26" name="object 9">
              <a:extLst>
                <a:ext uri="{FF2B5EF4-FFF2-40B4-BE49-F238E27FC236}">
                  <a16:creationId xmlns:a16="http://schemas.microsoft.com/office/drawing/2014/main" id="{57B3A348-80E6-4F8F-8955-BC4A0EE6E60D}"/>
                </a:ext>
              </a:extLst>
            </p:cNvPr>
            <p:cNvSpPr txBox="1">
              <a:spLocks/>
            </p:cNvSpPr>
            <p:nvPr/>
          </p:nvSpPr>
          <p:spPr>
            <a:xfrm>
              <a:off x="5943597" y="8042484"/>
              <a:ext cx="9910569" cy="735109"/>
            </a:xfrm>
            <a:prstGeom prst="rect">
              <a:avLst/>
            </a:prstGeom>
          </p:spPr>
          <p:txBody>
            <a:bodyPr vert="horz" wrap="square" lIns="0" tIns="15240" rIns="0" bIns="0" rtlCol="0" anchor="ctr">
              <a:spAutoFit/>
            </a:bodyPr>
            <a:lstStyle>
              <a:lvl1pPr algn="l" defTabSz="13716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메뉴리스트</a:t>
              </a: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, </a:t>
              </a: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메뉴 상세</a:t>
              </a: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 </a:t>
              </a: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이미지 수집</a:t>
              </a: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, </a:t>
              </a: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메뉴 상세 작성</a:t>
              </a: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, </a:t>
              </a:r>
            </a:p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요구사항정의서</a:t>
              </a: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  </a:t>
              </a:r>
              <a:endPara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endParaRPr>
            </a:p>
          </p:txBody>
        </p:sp>
        <p:sp>
          <p:nvSpPr>
            <p:cNvPr id="27" name="object 9">
              <a:extLst>
                <a:ext uri="{FF2B5EF4-FFF2-40B4-BE49-F238E27FC236}">
                  <a16:creationId xmlns:a16="http://schemas.microsoft.com/office/drawing/2014/main" id="{4DDDCD51-5B6F-4F40-A9BF-E13CF106235F}"/>
                </a:ext>
              </a:extLst>
            </p:cNvPr>
            <p:cNvSpPr txBox="1">
              <a:spLocks/>
            </p:cNvSpPr>
            <p:nvPr/>
          </p:nvSpPr>
          <p:spPr>
            <a:xfrm>
              <a:off x="9861729" y="2911170"/>
              <a:ext cx="2074304" cy="369018"/>
            </a:xfrm>
            <a:prstGeom prst="rect">
              <a:avLst/>
            </a:prstGeom>
          </p:spPr>
          <p:txBody>
            <a:bodyPr vert="horz" wrap="square" lIns="0" tIns="15240" rIns="0" bIns="0" rtlCol="0" anchor="ctr">
              <a:spAutoFit/>
            </a:bodyPr>
            <a:lstStyle>
              <a:lvl1pPr algn="l" defTabSz="13716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휴먼둥근헤드라인"/>
                </a:rPr>
                <a:t>담당업무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7292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6E69CA7C-5752-4AEC-9002-14659423CC3D}"/>
              </a:ext>
            </a:extLst>
          </p:cNvPr>
          <p:cNvSpPr/>
          <p:nvPr/>
        </p:nvSpPr>
        <p:spPr>
          <a:xfrm>
            <a:off x="1190212" y="1312307"/>
            <a:ext cx="15860396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236D4519-F469-4564-8A4F-CBBFC7ED3AE9}"/>
              </a:ext>
            </a:extLst>
          </p:cNvPr>
          <p:cNvSpPr txBox="1"/>
          <p:nvPr/>
        </p:nvSpPr>
        <p:spPr>
          <a:xfrm>
            <a:off x="1981200" y="2705100"/>
            <a:ext cx="5486400" cy="109837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01600">
              <a:lnSpc>
                <a:spcPts val="8330"/>
              </a:lnSpc>
              <a:spcBef>
                <a:spcPts val="265"/>
              </a:spcBef>
            </a:pPr>
            <a:r>
              <a:rPr 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4</a:t>
            </a:r>
            <a:r>
              <a:rPr lang="en-US" sz="7000" b="1" spc="-565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 .  </a:t>
            </a:r>
            <a:r>
              <a:rPr lang="ko-KR" alt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형상관리</a:t>
            </a:r>
            <a:endParaRPr sz="7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  <p:pic>
        <p:nvPicPr>
          <p:cNvPr id="17" name="object 7">
            <a:extLst>
              <a:ext uri="{FF2B5EF4-FFF2-40B4-BE49-F238E27FC236}">
                <a16:creationId xmlns:a16="http://schemas.microsoft.com/office/drawing/2014/main" id="{9F380CAB-D7DB-415B-A6C3-26DF4CE4FF1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53600" y="6154948"/>
            <a:ext cx="7290287" cy="280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29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6E69CA7C-5752-4AEC-9002-14659423CC3D}"/>
              </a:ext>
            </a:extLst>
          </p:cNvPr>
          <p:cNvSpPr/>
          <p:nvPr/>
        </p:nvSpPr>
        <p:spPr>
          <a:xfrm>
            <a:off x="1190212" y="1312307"/>
            <a:ext cx="15860396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236D4519-F469-4564-8A4F-CBBFC7ED3AE9}"/>
              </a:ext>
            </a:extLst>
          </p:cNvPr>
          <p:cNvSpPr txBox="1"/>
          <p:nvPr/>
        </p:nvSpPr>
        <p:spPr>
          <a:xfrm>
            <a:off x="1524000" y="1562100"/>
            <a:ext cx="5486400" cy="109837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01600">
              <a:lnSpc>
                <a:spcPts val="8330"/>
              </a:lnSpc>
              <a:spcBef>
                <a:spcPts val="265"/>
              </a:spcBef>
            </a:pPr>
            <a:r>
              <a:rPr lang="ko-KR" alt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형상관리</a:t>
            </a:r>
            <a:endParaRPr sz="7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920637-BCC5-45BB-A773-B66FEF59D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1790700"/>
            <a:ext cx="6518470" cy="62770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07BA13-DB05-4108-B99F-C623C3C19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074" y="3514607"/>
            <a:ext cx="7271430" cy="45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3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6E69CA7C-5752-4AEC-9002-14659423CC3D}"/>
              </a:ext>
            </a:extLst>
          </p:cNvPr>
          <p:cNvSpPr/>
          <p:nvPr/>
        </p:nvSpPr>
        <p:spPr>
          <a:xfrm>
            <a:off x="1190212" y="1312307"/>
            <a:ext cx="15860396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236D4519-F469-4564-8A4F-CBBFC7ED3AE9}"/>
              </a:ext>
            </a:extLst>
          </p:cNvPr>
          <p:cNvSpPr txBox="1"/>
          <p:nvPr/>
        </p:nvSpPr>
        <p:spPr>
          <a:xfrm>
            <a:off x="1524000" y="1562100"/>
            <a:ext cx="5486400" cy="109837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01600">
              <a:lnSpc>
                <a:spcPts val="8330"/>
              </a:lnSpc>
              <a:spcBef>
                <a:spcPts val="265"/>
              </a:spcBef>
            </a:pPr>
            <a:r>
              <a:rPr lang="ko-KR" alt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형상관리</a:t>
            </a:r>
            <a:endParaRPr sz="7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FF9B4E-7403-4437-910F-482671C7C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441" y="3388608"/>
            <a:ext cx="6016450" cy="48457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2AEB85-031B-4C95-AA04-80A92A4422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76"/>
          <a:stretch/>
        </p:blipFill>
        <p:spPr>
          <a:xfrm>
            <a:off x="8488459" y="3343882"/>
            <a:ext cx="8046941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11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6E69CA7C-5752-4AEC-9002-14659423CC3D}"/>
              </a:ext>
            </a:extLst>
          </p:cNvPr>
          <p:cNvSpPr/>
          <p:nvPr/>
        </p:nvSpPr>
        <p:spPr>
          <a:xfrm>
            <a:off x="1190212" y="1312307"/>
            <a:ext cx="15860396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236D4519-F469-4564-8A4F-CBBFC7ED3AE9}"/>
              </a:ext>
            </a:extLst>
          </p:cNvPr>
          <p:cNvSpPr txBox="1"/>
          <p:nvPr/>
        </p:nvSpPr>
        <p:spPr>
          <a:xfrm>
            <a:off x="1981200" y="2705100"/>
            <a:ext cx="10360860" cy="109837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01600">
              <a:lnSpc>
                <a:spcPts val="8330"/>
              </a:lnSpc>
              <a:spcBef>
                <a:spcPts val="265"/>
              </a:spcBef>
            </a:pPr>
            <a:r>
              <a:rPr 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5 .  </a:t>
            </a:r>
            <a:r>
              <a:rPr sz="7000" b="1" spc="-565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프로젝트</a:t>
            </a:r>
            <a:r>
              <a:rPr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 </a:t>
            </a:r>
            <a:r>
              <a:rPr sz="7000" b="1" spc="-245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 </a:t>
            </a:r>
            <a:r>
              <a:rPr lang="ko-KR" alt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수행 결과</a:t>
            </a:r>
            <a:endParaRPr sz="7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  <p:pic>
        <p:nvPicPr>
          <p:cNvPr id="17" name="object 7">
            <a:extLst>
              <a:ext uri="{FF2B5EF4-FFF2-40B4-BE49-F238E27FC236}">
                <a16:creationId xmlns:a16="http://schemas.microsoft.com/office/drawing/2014/main" id="{9F380CAB-D7DB-415B-A6C3-26DF4CE4FF1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53600" y="6154948"/>
            <a:ext cx="7290287" cy="280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96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51801" y="2247900"/>
            <a:ext cx="9875995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10591799" y="2247900"/>
            <a:ext cx="7432199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423F7D2-AD52-4060-A371-DACDD2296ABD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8200" y="572244"/>
            <a:ext cx="8610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Header, footer / </a:t>
            </a: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박태석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 </a:t>
            </a:r>
            <a:endParaRPr lang="ko-KR" altLang="en-US" sz="6000" b="1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4245E-9D70-4572-A3B7-8E8AE0C17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904" y="3447792"/>
            <a:ext cx="8573696" cy="18481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D30880-12E3-4EDC-A10F-0FD30DD9F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59" y="6067160"/>
            <a:ext cx="9326277" cy="1895740"/>
          </a:xfrm>
          <a:prstGeom prst="rect">
            <a:avLst/>
          </a:prstGeom>
        </p:spPr>
      </p:pic>
      <p:sp>
        <p:nvSpPr>
          <p:cNvPr id="14" name="object 11">
            <a:extLst>
              <a:ext uri="{FF2B5EF4-FFF2-40B4-BE49-F238E27FC236}">
                <a16:creationId xmlns:a16="http://schemas.microsoft.com/office/drawing/2014/main" id="{96849667-59E2-4A1E-B0E2-C1B8121ED6A1}"/>
              </a:ext>
            </a:extLst>
          </p:cNvPr>
          <p:cNvSpPr txBox="1">
            <a:spLocks/>
          </p:cNvSpPr>
          <p:nvPr/>
        </p:nvSpPr>
        <p:spPr>
          <a:xfrm>
            <a:off x="15695764" y="6023169"/>
            <a:ext cx="1869597" cy="32060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Hearder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 HTML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45A1B3-FA68-4565-9F42-42DB56D26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1" y="2618180"/>
            <a:ext cx="4188125" cy="36329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1F6BFE-6DE0-4A74-8EA6-D7EF3617F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0" y="6457628"/>
            <a:ext cx="4188125" cy="3258824"/>
          </a:xfrm>
          <a:prstGeom prst="rect">
            <a:avLst/>
          </a:prstGeom>
        </p:spPr>
      </p:pic>
      <p:sp>
        <p:nvSpPr>
          <p:cNvPr id="15" name="object 11">
            <a:extLst>
              <a:ext uri="{FF2B5EF4-FFF2-40B4-BE49-F238E27FC236}">
                <a16:creationId xmlns:a16="http://schemas.microsoft.com/office/drawing/2014/main" id="{44A32444-C4B3-4637-ABDD-9418CFAFF60F}"/>
              </a:ext>
            </a:extLst>
          </p:cNvPr>
          <p:cNvSpPr txBox="1">
            <a:spLocks/>
          </p:cNvSpPr>
          <p:nvPr/>
        </p:nvSpPr>
        <p:spPr>
          <a:xfrm>
            <a:off x="15695763" y="9430181"/>
            <a:ext cx="1869597" cy="32060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footer HTML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301615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51801" y="2247900"/>
            <a:ext cx="9875995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10591799" y="2247900"/>
            <a:ext cx="7432199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423F7D2-AD52-4060-A371-DACDD2296ABD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34400" y="572244"/>
            <a:ext cx="85344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Header, footer / </a:t>
            </a:r>
            <a:r>
              <a:rPr lang="ko-KR" altLang="en-US" sz="6000" b="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손윤제</a:t>
            </a:r>
            <a:endParaRPr lang="ko-KR" altLang="en-US" sz="6000" b="1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4245E-9D70-4572-A3B7-8E8AE0C17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904" y="3447792"/>
            <a:ext cx="8573696" cy="18481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D30880-12E3-4EDC-A10F-0FD30DD9F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59" y="6067160"/>
            <a:ext cx="9326277" cy="18957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7FAD9E-D4E4-476D-949D-F87B5C800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0" y="2628900"/>
            <a:ext cx="6350629" cy="4953000"/>
          </a:xfrm>
          <a:prstGeom prst="rect">
            <a:avLst/>
          </a:prstGeom>
        </p:spPr>
      </p:pic>
      <p:sp>
        <p:nvSpPr>
          <p:cNvPr id="14" name="object 11">
            <a:extLst>
              <a:ext uri="{FF2B5EF4-FFF2-40B4-BE49-F238E27FC236}">
                <a16:creationId xmlns:a16="http://schemas.microsoft.com/office/drawing/2014/main" id="{96849667-59E2-4A1E-B0E2-C1B8121ED6A1}"/>
              </a:ext>
            </a:extLst>
          </p:cNvPr>
          <p:cNvSpPr txBox="1">
            <a:spLocks/>
          </p:cNvSpPr>
          <p:nvPr/>
        </p:nvSpPr>
        <p:spPr>
          <a:xfrm>
            <a:off x="16421100" y="7718499"/>
            <a:ext cx="1295400" cy="32060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JavaScirpt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1679558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51801" y="2247900"/>
            <a:ext cx="9875995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10591799" y="2247900"/>
            <a:ext cx="7432199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423F7D2-AD52-4060-A371-DACDD2296ABD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34400" y="572244"/>
            <a:ext cx="85344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Header, footer / </a:t>
            </a:r>
            <a:r>
              <a:rPr lang="ko-KR" altLang="en-US" sz="6000" b="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손윤제</a:t>
            </a:r>
            <a:endParaRPr lang="ko-KR" altLang="en-US" sz="6000" b="1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4245E-9D70-4572-A3B7-8E8AE0C17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904" y="3447792"/>
            <a:ext cx="8573696" cy="18481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D30880-12E3-4EDC-A10F-0FD30DD9F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59" y="6067160"/>
            <a:ext cx="9326277" cy="18957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1763F7-CE2B-4938-8DBF-3A112E281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0" y="2619030"/>
            <a:ext cx="6467641" cy="5267670"/>
          </a:xfrm>
          <a:prstGeom prst="rect">
            <a:avLst/>
          </a:prstGeom>
        </p:spPr>
      </p:pic>
      <p:sp>
        <p:nvSpPr>
          <p:cNvPr id="21" name="object 11">
            <a:extLst>
              <a:ext uri="{FF2B5EF4-FFF2-40B4-BE49-F238E27FC236}">
                <a16:creationId xmlns:a16="http://schemas.microsoft.com/office/drawing/2014/main" id="{905A7987-C306-4354-AE78-414D138D869A}"/>
              </a:ext>
            </a:extLst>
          </p:cNvPr>
          <p:cNvSpPr txBox="1">
            <a:spLocks/>
          </p:cNvSpPr>
          <p:nvPr/>
        </p:nvSpPr>
        <p:spPr>
          <a:xfrm>
            <a:off x="16421100" y="7975930"/>
            <a:ext cx="1295400" cy="32060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JavaScirpt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998120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51801" y="2247900"/>
            <a:ext cx="9875995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10591799" y="2247900"/>
            <a:ext cx="7432199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423F7D2-AD52-4060-A371-DACDD2296ABD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86800" y="572244"/>
            <a:ext cx="83058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크루 모집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(</a:t>
            </a: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채용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) / </a:t>
            </a: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김정민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442820-9F02-4682-9E77-6E012847D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646" y="2570009"/>
            <a:ext cx="7964011" cy="71447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BD11A2-FD72-41A8-905C-E6BD7EFF5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0" y="2618363"/>
            <a:ext cx="4562902" cy="6944737"/>
          </a:xfrm>
          <a:prstGeom prst="rect">
            <a:avLst/>
          </a:prstGeom>
        </p:spPr>
      </p:pic>
      <p:sp>
        <p:nvSpPr>
          <p:cNvPr id="15" name="object 11">
            <a:extLst>
              <a:ext uri="{FF2B5EF4-FFF2-40B4-BE49-F238E27FC236}">
                <a16:creationId xmlns:a16="http://schemas.microsoft.com/office/drawing/2014/main" id="{040CA1D9-0F6C-44D1-89D8-64E34BC2627C}"/>
              </a:ext>
            </a:extLst>
          </p:cNvPr>
          <p:cNvSpPr txBox="1">
            <a:spLocks/>
          </p:cNvSpPr>
          <p:nvPr/>
        </p:nvSpPr>
        <p:spPr>
          <a:xfrm>
            <a:off x="15875905" y="9242499"/>
            <a:ext cx="1442530" cy="32060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JavaScript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86240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E67AEBE-D5F4-4992-A2A9-E6BD9C6ACE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1133851B-ECEB-457D-B269-4E995DACCD30}"/>
              </a:ext>
            </a:extLst>
          </p:cNvPr>
          <p:cNvSpPr/>
          <p:nvPr/>
        </p:nvSpPr>
        <p:spPr>
          <a:xfrm>
            <a:off x="1176589" y="1312307"/>
            <a:ext cx="15860396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E4CEFD4-43E8-45E5-B0EC-97A455688F34}"/>
              </a:ext>
            </a:extLst>
          </p:cNvPr>
          <p:cNvSpPr txBox="1"/>
          <p:nvPr/>
        </p:nvSpPr>
        <p:spPr>
          <a:xfrm>
            <a:off x="5768009" y="1917904"/>
            <a:ext cx="11245785" cy="645119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155700" marR="5080" indent="-1143000">
              <a:lnSpc>
                <a:spcPts val="8330"/>
              </a:lnSpc>
              <a:spcBef>
                <a:spcPts val="265"/>
              </a:spcBef>
              <a:buAutoNum type="arabicPeriod"/>
            </a:pPr>
            <a:r>
              <a:rPr lang="ko-KR" altLang="en-US" sz="4800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프로젝트</a:t>
            </a:r>
            <a:r>
              <a:rPr lang="ko-KR" altLang="en-US" sz="48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 </a:t>
            </a:r>
            <a:r>
              <a:rPr lang="ko-KR" altLang="en-US" sz="4800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개요</a:t>
            </a:r>
            <a:endParaRPr lang="en-US" altLang="ko-KR" sz="4800" spc="-565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  <a:p>
            <a:pPr marL="1155700" marR="5080" indent="-1143000">
              <a:lnSpc>
                <a:spcPts val="8330"/>
              </a:lnSpc>
              <a:spcBef>
                <a:spcPts val="265"/>
              </a:spcBef>
              <a:buAutoNum type="arabicPeriod"/>
            </a:pPr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스토리보드 및 와이어프레임</a:t>
            </a:r>
            <a:endParaRPr lang="en-US" altLang="ko-KR" sz="48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  <a:p>
            <a:pPr marL="1155700" marR="5080" indent="-1143000">
              <a:lnSpc>
                <a:spcPts val="8330"/>
              </a:lnSpc>
              <a:spcBef>
                <a:spcPts val="265"/>
              </a:spcBef>
              <a:buFontTx/>
              <a:buAutoNum type="arabicPeriod"/>
            </a:pPr>
            <a:r>
              <a:rPr lang="ko-KR" altLang="en-US" sz="4800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프로젝트 팀 구성 및 역할</a:t>
            </a:r>
            <a:endParaRPr lang="en-US" altLang="ko-KR" sz="48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  <a:p>
            <a:pPr marL="1155700" marR="5080" indent="-1143000">
              <a:lnSpc>
                <a:spcPts val="8330"/>
              </a:lnSpc>
              <a:spcBef>
                <a:spcPts val="265"/>
              </a:spcBef>
              <a:buAutoNum type="arabicPeriod"/>
            </a:pPr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형상관리</a:t>
            </a:r>
            <a:endParaRPr lang="en-US" altLang="ko-KR" sz="48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  <a:p>
            <a:pPr marL="1155700" marR="5080" indent="-1143000">
              <a:lnSpc>
                <a:spcPts val="8330"/>
              </a:lnSpc>
              <a:spcBef>
                <a:spcPts val="265"/>
              </a:spcBef>
              <a:buAutoNum type="arabicPeriod"/>
            </a:pPr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프로젝트 수행결과</a:t>
            </a:r>
            <a:endParaRPr lang="en-US" altLang="ko-KR" sz="48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  <a:p>
            <a:pPr marL="1155700" marR="5080" indent="-1143000">
              <a:lnSpc>
                <a:spcPts val="8330"/>
              </a:lnSpc>
              <a:spcBef>
                <a:spcPts val="265"/>
              </a:spcBef>
              <a:buAutoNum type="arabicPeriod"/>
            </a:pPr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프로젝트 평가의견</a:t>
            </a:r>
            <a:endParaRPr lang="en-US" altLang="ko-KR" sz="48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7FE11623-0E03-462E-91FE-11B0FF6D045C}"/>
              </a:ext>
            </a:extLst>
          </p:cNvPr>
          <p:cNvSpPr txBox="1"/>
          <p:nvPr/>
        </p:nvSpPr>
        <p:spPr>
          <a:xfrm>
            <a:off x="2059740" y="2247900"/>
            <a:ext cx="2055060" cy="109837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01600">
              <a:lnSpc>
                <a:spcPts val="8330"/>
              </a:lnSpc>
              <a:spcBef>
                <a:spcPts val="265"/>
              </a:spcBef>
            </a:pPr>
            <a:r>
              <a:rPr lang="ko-KR" altLang="en-US" sz="7000" b="1" spc="-565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목표</a:t>
            </a:r>
            <a:endParaRPr sz="7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3711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51801" y="2247900"/>
            <a:ext cx="9875995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10591799" y="2247900"/>
            <a:ext cx="7432199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423F7D2-AD52-4060-A371-DACDD2296ABD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20600" y="572244"/>
            <a:ext cx="47244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메인 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/</a:t>
            </a: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 최은배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604BF1-B840-409D-8008-1D8E92803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705100"/>
            <a:ext cx="8382557" cy="65252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000E650-DB06-4BE3-866E-7D5113B29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4802" y="2631945"/>
            <a:ext cx="5953956" cy="2810267"/>
          </a:xfrm>
          <a:prstGeom prst="rect">
            <a:avLst/>
          </a:prstGeom>
        </p:spPr>
      </p:pic>
      <p:sp>
        <p:nvSpPr>
          <p:cNvPr id="23" name="object 11">
            <a:extLst>
              <a:ext uri="{FF2B5EF4-FFF2-40B4-BE49-F238E27FC236}">
                <a16:creationId xmlns:a16="http://schemas.microsoft.com/office/drawing/2014/main" id="{9484DCB6-28A3-4806-ABAA-6F7CE3E4CFA4}"/>
              </a:ext>
            </a:extLst>
          </p:cNvPr>
          <p:cNvSpPr txBox="1">
            <a:spLocks/>
          </p:cNvSpPr>
          <p:nvPr/>
        </p:nvSpPr>
        <p:spPr>
          <a:xfrm>
            <a:off x="16410521" y="5511485"/>
            <a:ext cx="810679" cy="32060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HTML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B8D4068-1F6C-4BC6-BBFB-B202A59E6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6476" y="6443264"/>
            <a:ext cx="5984415" cy="2112146"/>
          </a:xfrm>
          <a:prstGeom prst="rect">
            <a:avLst/>
          </a:prstGeom>
        </p:spPr>
      </p:pic>
      <p:sp>
        <p:nvSpPr>
          <p:cNvPr id="26" name="object 11">
            <a:extLst>
              <a:ext uri="{FF2B5EF4-FFF2-40B4-BE49-F238E27FC236}">
                <a16:creationId xmlns:a16="http://schemas.microsoft.com/office/drawing/2014/main" id="{31EE72EB-F3A3-4BD5-B2B0-89650CF8E1DE}"/>
              </a:ext>
            </a:extLst>
          </p:cNvPr>
          <p:cNvSpPr txBox="1">
            <a:spLocks/>
          </p:cNvSpPr>
          <p:nvPr/>
        </p:nvSpPr>
        <p:spPr>
          <a:xfrm>
            <a:off x="15773400" y="8575367"/>
            <a:ext cx="1295399" cy="32060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JavaScript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2377596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44247" y="2247900"/>
            <a:ext cx="7279799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7988048" y="2247900"/>
            <a:ext cx="10035951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7A01B2EF-E08C-471D-AAA7-0027F7AC399A}"/>
              </a:ext>
            </a:extLst>
          </p:cNvPr>
          <p:cNvSpPr txBox="1">
            <a:spLocks/>
          </p:cNvSpPr>
          <p:nvPr/>
        </p:nvSpPr>
        <p:spPr>
          <a:xfrm>
            <a:off x="11319934" y="6335395"/>
            <a:ext cx="2243667" cy="32060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이벤트 달력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HTML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D2975E6-4FE9-4880-BB97-FAB943B2FFF7}"/>
              </a:ext>
            </a:extLst>
          </p:cNvPr>
          <p:cNvSpPr txBox="1">
            <a:spLocks/>
          </p:cNvSpPr>
          <p:nvPr/>
        </p:nvSpPr>
        <p:spPr>
          <a:xfrm>
            <a:off x="15087600" y="9372515"/>
            <a:ext cx="2756153" cy="32060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이벤트 달력 </a:t>
            </a:r>
            <a:r>
              <a:rPr lang="en-US" altLang="ko-KR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Javascript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81B1A86-DCF8-4244-8326-08D5F8221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0927" y="3203727"/>
            <a:ext cx="4290673" cy="30909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BC45A32-F4F5-4546-B068-5BA2E7A2A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1" y="2473902"/>
            <a:ext cx="3918722" cy="6832912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E33DA95-233F-447B-8398-5FBC18DC3F29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20600" y="572244"/>
            <a:ext cx="47244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메인 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/</a:t>
            </a: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 최은배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ED577B-5FCF-49B1-B75B-96798D6B0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6047" y="7564780"/>
            <a:ext cx="4290673" cy="13125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D50BC89-7B90-4FBF-9684-4B331335A5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553" y="2795744"/>
            <a:ext cx="3219899" cy="35819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85D4F84-B99E-4FEF-A258-4C1FE5EF9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5121" y="6688755"/>
            <a:ext cx="3972479" cy="2940154"/>
          </a:xfrm>
          <a:prstGeom prst="rect">
            <a:avLst/>
          </a:prstGeom>
        </p:spPr>
      </p:pic>
      <p:sp>
        <p:nvSpPr>
          <p:cNvPr id="26" name="object 11">
            <a:extLst>
              <a:ext uri="{FF2B5EF4-FFF2-40B4-BE49-F238E27FC236}">
                <a16:creationId xmlns:a16="http://schemas.microsoft.com/office/drawing/2014/main" id="{AF02C506-80E0-4479-AB4A-FD9F5DE937CD}"/>
              </a:ext>
            </a:extLst>
          </p:cNvPr>
          <p:cNvSpPr txBox="1">
            <a:spLocks/>
          </p:cNvSpPr>
          <p:nvPr/>
        </p:nvSpPr>
        <p:spPr>
          <a:xfrm>
            <a:off x="4194284" y="5370316"/>
            <a:ext cx="2738161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이벤트달력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 </a:t>
            </a:r>
          </a:p>
        </p:txBody>
      </p:sp>
      <p:sp>
        <p:nvSpPr>
          <p:cNvPr id="27" name="object 11">
            <a:extLst>
              <a:ext uri="{FF2B5EF4-FFF2-40B4-BE49-F238E27FC236}">
                <a16:creationId xmlns:a16="http://schemas.microsoft.com/office/drawing/2014/main" id="{FDEE51AE-96EA-4203-82FA-FD728810FAC3}"/>
              </a:ext>
            </a:extLst>
          </p:cNvPr>
          <p:cNvSpPr txBox="1">
            <a:spLocks/>
          </p:cNvSpPr>
          <p:nvPr/>
        </p:nvSpPr>
        <p:spPr>
          <a:xfrm>
            <a:off x="1271111" y="8884759"/>
            <a:ext cx="2176784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공지사항  </a:t>
            </a:r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78554A6B-AA75-47FD-8942-90895D17F9F0}"/>
              </a:ext>
            </a:extLst>
          </p:cNvPr>
          <p:cNvSpPr txBox="1">
            <a:spLocks/>
          </p:cNvSpPr>
          <p:nvPr/>
        </p:nvSpPr>
        <p:spPr>
          <a:xfrm>
            <a:off x="11672949" y="8986213"/>
            <a:ext cx="1720835" cy="32060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공지사항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_HTML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4269506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44247" y="2247900"/>
            <a:ext cx="7611174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8305800" y="2247900"/>
            <a:ext cx="9718199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E33DA95-233F-447B-8398-5FBC18DC3F29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7000" y="572244"/>
            <a:ext cx="6705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브랜드소개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최은배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F9BFAFE-F0D8-46E9-BBBC-98329C4F7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623" y="2543143"/>
            <a:ext cx="5796093" cy="291120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75B2267-01E5-412A-B085-B7C6CA222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997" y="4745728"/>
            <a:ext cx="5242095" cy="328067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6553B49-2AE3-4C49-ABA1-12EEBC7EF1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33" t="6778" r="11263" b="5358"/>
          <a:stretch/>
        </p:blipFill>
        <p:spPr>
          <a:xfrm>
            <a:off x="990600" y="6130028"/>
            <a:ext cx="3505200" cy="32806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A1C442C-F4DD-4C3B-A0AA-5CF481BE1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869" y="2686818"/>
            <a:ext cx="6191126" cy="171136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0048D46-E9A1-4E92-98ED-E3FAAF458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1869" y="4774901"/>
            <a:ext cx="4576609" cy="47045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3000FFF-8B6D-49E9-9204-686C6E36B0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71610" y="6813668"/>
            <a:ext cx="3347090" cy="2642013"/>
          </a:xfrm>
          <a:prstGeom prst="rect">
            <a:avLst/>
          </a:prstGeom>
        </p:spPr>
      </p:pic>
      <p:sp>
        <p:nvSpPr>
          <p:cNvPr id="30" name="object 11">
            <a:extLst>
              <a:ext uri="{FF2B5EF4-FFF2-40B4-BE49-F238E27FC236}">
                <a16:creationId xmlns:a16="http://schemas.microsoft.com/office/drawing/2014/main" id="{3B5493DF-79B5-4850-A95A-EB99F8F4FE9F}"/>
              </a:ext>
            </a:extLst>
          </p:cNvPr>
          <p:cNvSpPr txBox="1">
            <a:spLocks/>
          </p:cNvSpPr>
          <p:nvPr/>
        </p:nvSpPr>
        <p:spPr>
          <a:xfrm>
            <a:off x="15220188" y="4077585"/>
            <a:ext cx="2243667" cy="32060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동영상첨부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HTML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  <p:sp>
        <p:nvSpPr>
          <p:cNvPr id="31" name="object 11">
            <a:extLst>
              <a:ext uri="{FF2B5EF4-FFF2-40B4-BE49-F238E27FC236}">
                <a16:creationId xmlns:a16="http://schemas.microsoft.com/office/drawing/2014/main" id="{D538D41F-E055-4D50-A2FE-96DEF1E7CB39}"/>
              </a:ext>
            </a:extLst>
          </p:cNvPr>
          <p:cNvSpPr txBox="1">
            <a:spLocks/>
          </p:cNvSpPr>
          <p:nvPr/>
        </p:nvSpPr>
        <p:spPr>
          <a:xfrm>
            <a:off x="15443021" y="6359064"/>
            <a:ext cx="1720835" cy="32060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후기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_CSS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  <p:sp>
        <p:nvSpPr>
          <p:cNvPr id="32" name="object 11">
            <a:extLst>
              <a:ext uri="{FF2B5EF4-FFF2-40B4-BE49-F238E27FC236}">
                <a16:creationId xmlns:a16="http://schemas.microsoft.com/office/drawing/2014/main" id="{101FEB5D-193F-421D-B330-B08852255BF1}"/>
              </a:ext>
            </a:extLst>
          </p:cNvPr>
          <p:cNvSpPr txBox="1">
            <a:spLocks/>
          </p:cNvSpPr>
          <p:nvPr/>
        </p:nvSpPr>
        <p:spPr>
          <a:xfrm>
            <a:off x="13531003" y="4745728"/>
            <a:ext cx="1720835" cy="32060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후기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_ HTML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2611692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44247" y="2247900"/>
            <a:ext cx="7611174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8305800" y="2247900"/>
            <a:ext cx="9718199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E33DA95-233F-447B-8398-5FBC18DC3F29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7000" y="572244"/>
            <a:ext cx="67818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브랜드소개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최은배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18A8FC-879D-487E-BBBF-BEF05EB72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73" y="3844899"/>
            <a:ext cx="7007853" cy="3521490"/>
          </a:xfrm>
          <a:prstGeom prst="rect">
            <a:avLst/>
          </a:prstGeom>
        </p:spPr>
      </p:pic>
      <p:sp>
        <p:nvSpPr>
          <p:cNvPr id="15" name="object 11">
            <a:extLst>
              <a:ext uri="{FF2B5EF4-FFF2-40B4-BE49-F238E27FC236}">
                <a16:creationId xmlns:a16="http://schemas.microsoft.com/office/drawing/2014/main" id="{A76C464B-503C-4ECD-8A98-BC20D2123E0F}"/>
              </a:ext>
            </a:extLst>
          </p:cNvPr>
          <p:cNvSpPr txBox="1">
            <a:spLocks/>
          </p:cNvSpPr>
          <p:nvPr/>
        </p:nvSpPr>
        <p:spPr>
          <a:xfrm>
            <a:off x="3102699" y="7410723"/>
            <a:ext cx="2294270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팀원소개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39CFFD-C253-4479-9903-C1F81DE022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405"/>
          <a:stretch/>
        </p:blipFill>
        <p:spPr>
          <a:xfrm>
            <a:off x="8915400" y="2732261"/>
            <a:ext cx="4454332" cy="66936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F244AF-97BD-4EC1-9393-CDE49AA13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9008" y="2732261"/>
            <a:ext cx="3258005" cy="3600953"/>
          </a:xfrm>
          <a:prstGeom prst="rect">
            <a:avLst/>
          </a:prstGeom>
        </p:spPr>
      </p:pic>
      <p:sp>
        <p:nvSpPr>
          <p:cNvPr id="18" name="object 11">
            <a:extLst>
              <a:ext uri="{FF2B5EF4-FFF2-40B4-BE49-F238E27FC236}">
                <a16:creationId xmlns:a16="http://schemas.microsoft.com/office/drawing/2014/main" id="{3C699D83-C6C3-4D08-84FE-EC22FA63FB45}"/>
              </a:ext>
            </a:extLst>
          </p:cNvPr>
          <p:cNvSpPr txBox="1">
            <a:spLocks/>
          </p:cNvSpPr>
          <p:nvPr/>
        </p:nvSpPr>
        <p:spPr>
          <a:xfrm>
            <a:off x="13520586" y="9081735"/>
            <a:ext cx="2243667" cy="32060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팀원소개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HTML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839EEBFB-116D-4C1A-A838-11C735D77ECE}"/>
              </a:ext>
            </a:extLst>
          </p:cNvPr>
          <p:cNvSpPr txBox="1">
            <a:spLocks/>
          </p:cNvSpPr>
          <p:nvPr/>
        </p:nvSpPr>
        <p:spPr>
          <a:xfrm>
            <a:off x="15500225" y="6359457"/>
            <a:ext cx="2243667" cy="32060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팀원소개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CSS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939910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44247" y="2247900"/>
            <a:ext cx="5746406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6564206" y="2247900"/>
            <a:ext cx="11459793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E33DA95-233F-447B-8398-5FBC18DC3F29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68200" y="572244"/>
            <a:ext cx="4800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/ </a:t>
            </a: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주민호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6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32A3F609-0706-48D2-911F-1AEA84D18BB2}"/>
              </a:ext>
            </a:extLst>
          </p:cNvPr>
          <p:cNvSpPr txBox="1">
            <a:spLocks/>
          </p:cNvSpPr>
          <p:nvPr/>
        </p:nvSpPr>
        <p:spPr>
          <a:xfrm>
            <a:off x="817800" y="8656058"/>
            <a:ext cx="5504853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카테고리 별 리스트 업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5570765-3875-40DB-8562-8AA643D44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584168"/>
            <a:ext cx="6047974" cy="6174176"/>
          </a:xfrm>
          <a:prstGeom prst="rect">
            <a:avLst/>
          </a:prstGeom>
        </p:spPr>
      </p:pic>
      <p:sp>
        <p:nvSpPr>
          <p:cNvPr id="12" name="object 11">
            <a:extLst>
              <a:ext uri="{FF2B5EF4-FFF2-40B4-BE49-F238E27FC236}">
                <a16:creationId xmlns:a16="http://schemas.microsoft.com/office/drawing/2014/main" id="{F4F237E6-2B7E-4383-B41E-B597736544BC}"/>
              </a:ext>
            </a:extLst>
          </p:cNvPr>
          <p:cNvSpPr txBox="1">
            <a:spLocks/>
          </p:cNvSpPr>
          <p:nvPr/>
        </p:nvSpPr>
        <p:spPr>
          <a:xfrm>
            <a:off x="13913249" y="8853986"/>
            <a:ext cx="1278725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HTML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DBBE78F-31AE-4AB1-8915-2BF81CB6DF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10" r="7606" b="10849"/>
          <a:stretch/>
        </p:blipFill>
        <p:spPr>
          <a:xfrm>
            <a:off x="851465" y="2944473"/>
            <a:ext cx="4931969" cy="516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24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44247" y="2247900"/>
            <a:ext cx="5746406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6564206" y="2247900"/>
            <a:ext cx="11459793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E33DA95-233F-447B-8398-5FBC18DC3F29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68200" y="572244"/>
            <a:ext cx="47244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/ </a:t>
            </a: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주민호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6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32A3F609-0706-48D2-911F-1AEA84D18BB2}"/>
              </a:ext>
            </a:extLst>
          </p:cNvPr>
          <p:cNvSpPr txBox="1">
            <a:spLocks/>
          </p:cNvSpPr>
          <p:nvPr/>
        </p:nvSpPr>
        <p:spPr>
          <a:xfrm>
            <a:off x="817800" y="8656058"/>
            <a:ext cx="5504853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카테고리 별 리스트 업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3A7F4AA-FF97-445C-8281-0DCA12B5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741" y="2705100"/>
            <a:ext cx="10310721" cy="5759732"/>
          </a:xfrm>
          <a:prstGeom prst="rect">
            <a:avLst/>
          </a:prstGeom>
        </p:spPr>
      </p:pic>
      <p:sp>
        <p:nvSpPr>
          <p:cNvPr id="12" name="object 11">
            <a:extLst>
              <a:ext uri="{FF2B5EF4-FFF2-40B4-BE49-F238E27FC236}">
                <a16:creationId xmlns:a16="http://schemas.microsoft.com/office/drawing/2014/main" id="{205E251E-4508-49AC-AB97-ABE040CA96BC}"/>
              </a:ext>
            </a:extLst>
          </p:cNvPr>
          <p:cNvSpPr txBox="1">
            <a:spLocks/>
          </p:cNvSpPr>
          <p:nvPr/>
        </p:nvSpPr>
        <p:spPr>
          <a:xfrm>
            <a:off x="15163800" y="8559182"/>
            <a:ext cx="2633847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JavaScript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FE1C93-8BB6-4638-B035-FE7147B5E0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10" r="7606" b="10849"/>
          <a:stretch/>
        </p:blipFill>
        <p:spPr>
          <a:xfrm>
            <a:off x="851465" y="2944473"/>
            <a:ext cx="4931969" cy="516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29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44247" y="2247900"/>
            <a:ext cx="6911752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7620000" y="2247900"/>
            <a:ext cx="10403999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E33DA95-233F-447B-8398-5FBC18DC3F29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0" y="572244"/>
            <a:ext cx="6324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메뉴상세</a:t>
            </a: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주민호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6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1F383B-E925-45BC-A38D-088A8B5BF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12" y="2575769"/>
            <a:ext cx="5504854" cy="3248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1E9D4AC-6DF2-44B1-8DBA-F8E38923E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93" y="5349564"/>
            <a:ext cx="5410955" cy="3810532"/>
          </a:xfrm>
          <a:prstGeom prst="rect">
            <a:avLst/>
          </a:prstGeom>
        </p:spPr>
      </p:pic>
      <p:sp>
        <p:nvSpPr>
          <p:cNvPr id="15" name="object 11">
            <a:extLst>
              <a:ext uri="{FF2B5EF4-FFF2-40B4-BE49-F238E27FC236}">
                <a16:creationId xmlns:a16="http://schemas.microsoft.com/office/drawing/2014/main" id="{51773033-0842-48FD-8D29-5D989845C659}"/>
              </a:ext>
            </a:extLst>
          </p:cNvPr>
          <p:cNvSpPr txBox="1">
            <a:spLocks/>
          </p:cNvSpPr>
          <p:nvPr/>
        </p:nvSpPr>
        <p:spPr>
          <a:xfrm>
            <a:off x="1480940" y="9034265"/>
            <a:ext cx="5746406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관련 카테고리 리스트 업  </a:t>
            </a: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B4992926-3DD5-4CA2-B857-88E687BB480F}"/>
              </a:ext>
            </a:extLst>
          </p:cNvPr>
          <p:cNvSpPr txBox="1">
            <a:spLocks/>
          </p:cNvSpPr>
          <p:nvPr/>
        </p:nvSpPr>
        <p:spPr>
          <a:xfrm>
            <a:off x="4706216" y="2695745"/>
            <a:ext cx="2209800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메뉴상세</a:t>
            </a:r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FE96534-B6C3-4780-ACDC-79B046F76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2552700"/>
            <a:ext cx="9735909" cy="5458587"/>
          </a:xfrm>
          <a:prstGeom prst="rect">
            <a:avLst/>
          </a:prstGeom>
        </p:spPr>
      </p:pic>
      <p:sp>
        <p:nvSpPr>
          <p:cNvPr id="24" name="object 11">
            <a:extLst>
              <a:ext uri="{FF2B5EF4-FFF2-40B4-BE49-F238E27FC236}">
                <a16:creationId xmlns:a16="http://schemas.microsoft.com/office/drawing/2014/main" id="{53DADFE8-5E3C-4FB8-A51A-3A7DE98D9D8A}"/>
              </a:ext>
            </a:extLst>
          </p:cNvPr>
          <p:cNvSpPr txBox="1">
            <a:spLocks/>
          </p:cNvSpPr>
          <p:nvPr/>
        </p:nvSpPr>
        <p:spPr>
          <a:xfrm>
            <a:off x="11277600" y="8134743"/>
            <a:ext cx="6404707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데이터 가져오기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JavaScript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2377287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44247" y="2247900"/>
            <a:ext cx="6911752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7620000" y="2247900"/>
            <a:ext cx="10403999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E33DA95-233F-447B-8398-5FBC18DC3F29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4200" y="572244"/>
            <a:ext cx="61722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메뉴상세</a:t>
            </a: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주민호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6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1F383B-E925-45BC-A38D-088A8B5BF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12" y="2575769"/>
            <a:ext cx="5504854" cy="3248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1E9D4AC-6DF2-44B1-8DBA-F8E38923E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93" y="5349564"/>
            <a:ext cx="5410955" cy="3810532"/>
          </a:xfrm>
          <a:prstGeom prst="rect">
            <a:avLst/>
          </a:prstGeom>
        </p:spPr>
      </p:pic>
      <p:sp>
        <p:nvSpPr>
          <p:cNvPr id="15" name="object 11">
            <a:extLst>
              <a:ext uri="{FF2B5EF4-FFF2-40B4-BE49-F238E27FC236}">
                <a16:creationId xmlns:a16="http://schemas.microsoft.com/office/drawing/2014/main" id="{51773033-0842-48FD-8D29-5D989845C659}"/>
              </a:ext>
            </a:extLst>
          </p:cNvPr>
          <p:cNvSpPr txBox="1">
            <a:spLocks/>
          </p:cNvSpPr>
          <p:nvPr/>
        </p:nvSpPr>
        <p:spPr>
          <a:xfrm>
            <a:off x="1480940" y="9034265"/>
            <a:ext cx="5746406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관련 카테고리 리스트 업  </a:t>
            </a: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B4992926-3DD5-4CA2-B857-88E687BB480F}"/>
              </a:ext>
            </a:extLst>
          </p:cNvPr>
          <p:cNvSpPr txBox="1">
            <a:spLocks/>
          </p:cNvSpPr>
          <p:nvPr/>
        </p:nvSpPr>
        <p:spPr>
          <a:xfrm>
            <a:off x="4706216" y="2695745"/>
            <a:ext cx="2209800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메뉴상세</a:t>
            </a:r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4800D8C1-D74D-4811-8B00-23270C019816}"/>
              </a:ext>
            </a:extLst>
          </p:cNvPr>
          <p:cNvSpPr txBox="1">
            <a:spLocks/>
          </p:cNvSpPr>
          <p:nvPr/>
        </p:nvSpPr>
        <p:spPr>
          <a:xfrm>
            <a:off x="11272684" y="8531719"/>
            <a:ext cx="6404707" cy="12567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로그인 필요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alert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장바구니 보내기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JavaScript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7E7C80-149C-4926-9065-EE56D3198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2552700"/>
            <a:ext cx="7027842" cy="601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3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44247" y="2247900"/>
            <a:ext cx="6911752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7620000" y="2247900"/>
            <a:ext cx="10403999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E33DA95-233F-447B-8398-5FBC18DC3F29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4200" y="572244"/>
            <a:ext cx="62484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메뉴상세</a:t>
            </a: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주민호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6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1F383B-E925-45BC-A38D-088A8B5BF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12" y="2575769"/>
            <a:ext cx="5504854" cy="3248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1E9D4AC-6DF2-44B1-8DBA-F8E38923E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93" y="5349564"/>
            <a:ext cx="5410955" cy="3810532"/>
          </a:xfrm>
          <a:prstGeom prst="rect">
            <a:avLst/>
          </a:prstGeom>
        </p:spPr>
      </p:pic>
      <p:sp>
        <p:nvSpPr>
          <p:cNvPr id="15" name="object 11">
            <a:extLst>
              <a:ext uri="{FF2B5EF4-FFF2-40B4-BE49-F238E27FC236}">
                <a16:creationId xmlns:a16="http://schemas.microsoft.com/office/drawing/2014/main" id="{51773033-0842-48FD-8D29-5D989845C659}"/>
              </a:ext>
            </a:extLst>
          </p:cNvPr>
          <p:cNvSpPr txBox="1">
            <a:spLocks/>
          </p:cNvSpPr>
          <p:nvPr/>
        </p:nvSpPr>
        <p:spPr>
          <a:xfrm>
            <a:off x="1480940" y="9034265"/>
            <a:ext cx="5746406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관련 카테고리 리스트 업  </a:t>
            </a: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B4992926-3DD5-4CA2-B857-88E687BB480F}"/>
              </a:ext>
            </a:extLst>
          </p:cNvPr>
          <p:cNvSpPr txBox="1">
            <a:spLocks/>
          </p:cNvSpPr>
          <p:nvPr/>
        </p:nvSpPr>
        <p:spPr>
          <a:xfrm>
            <a:off x="4706216" y="2695745"/>
            <a:ext cx="2209800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메뉴상세</a:t>
            </a:r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99EDCD-289C-4562-9B50-E4366D681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706" y="2552700"/>
            <a:ext cx="9676694" cy="5127364"/>
          </a:xfrm>
          <a:prstGeom prst="rect">
            <a:avLst/>
          </a:prstGeom>
        </p:spPr>
      </p:pic>
      <p:sp>
        <p:nvSpPr>
          <p:cNvPr id="23" name="object 11">
            <a:extLst>
              <a:ext uri="{FF2B5EF4-FFF2-40B4-BE49-F238E27FC236}">
                <a16:creationId xmlns:a16="http://schemas.microsoft.com/office/drawing/2014/main" id="{51925C2F-4ECD-4F0B-BD7E-B4FEC4D97B07}"/>
              </a:ext>
            </a:extLst>
          </p:cNvPr>
          <p:cNvSpPr txBox="1">
            <a:spLocks/>
          </p:cNvSpPr>
          <p:nvPr/>
        </p:nvSpPr>
        <p:spPr>
          <a:xfrm>
            <a:off x="11277600" y="7807509"/>
            <a:ext cx="6404707" cy="12439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관련 카테고리 리스트 업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JavaScript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4187418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44246" y="2247900"/>
            <a:ext cx="8816753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9525000" y="2247900"/>
            <a:ext cx="8498999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E33DA95-233F-447B-8398-5FBC18DC3F29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06200" y="572244"/>
            <a:ext cx="54864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박태석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6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25FBE-5660-4225-B28E-A008598D8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212" y="2628900"/>
            <a:ext cx="6001588" cy="6001588"/>
          </a:xfrm>
          <a:prstGeom prst="rect">
            <a:avLst/>
          </a:prstGeom>
        </p:spPr>
      </p:pic>
      <p:sp>
        <p:nvSpPr>
          <p:cNvPr id="18" name="object 11">
            <a:extLst>
              <a:ext uri="{FF2B5EF4-FFF2-40B4-BE49-F238E27FC236}">
                <a16:creationId xmlns:a16="http://schemas.microsoft.com/office/drawing/2014/main" id="{40C71A76-4B46-44F2-A70D-CA2FF28FA8D1}"/>
              </a:ext>
            </a:extLst>
          </p:cNvPr>
          <p:cNvSpPr txBox="1">
            <a:spLocks/>
          </p:cNvSpPr>
          <p:nvPr/>
        </p:nvSpPr>
        <p:spPr>
          <a:xfrm>
            <a:off x="13411200" y="8784045"/>
            <a:ext cx="4238449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로그인 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JavaScirpt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194909E-F4A1-4E9F-AFC7-E6CB2B360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612571"/>
            <a:ext cx="7379800" cy="662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24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E7536A2-880D-44ED-ADAF-FBB82FCE1E80}"/>
              </a:ext>
            </a:extLst>
          </p:cNvPr>
          <p:cNvGrpSpPr/>
          <p:nvPr/>
        </p:nvGrpSpPr>
        <p:grpSpPr>
          <a:xfrm>
            <a:off x="-152400" y="-114300"/>
            <a:ext cx="18440400" cy="10401300"/>
            <a:chOff x="-152400" y="-114300"/>
            <a:chExt cx="18440400" cy="104013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E67AEBE-D5F4-4992-A2A9-E6BD9C6AC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t="334" r="31055"/>
            <a:stretch/>
          </p:blipFill>
          <p:spPr>
            <a:xfrm>
              <a:off x="-152400" y="-114300"/>
              <a:ext cx="18440400" cy="10401300"/>
            </a:xfrm>
            <a:prstGeom prst="rect">
              <a:avLst/>
            </a:prstGeom>
          </p:spPr>
        </p:pic>
        <p:sp>
          <p:nvSpPr>
            <p:cNvPr id="16" name="object 3">
              <a:extLst>
                <a:ext uri="{FF2B5EF4-FFF2-40B4-BE49-F238E27FC236}">
                  <a16:creationId xmlns:a16="http://schemas.microsoft.com/office/drawing/2014/main" id="{83A5030A-322E-4D5F-802A-D220C58468F6}"/>
                </a:ext>
              </a:extLst>
            </p:cNvPr>
            <p:cNvSpPr/>
            <p:nvPr/>
          </p:nvSpPr>
          <p:spPr>
            <a:xfrm>
              <a:off x="1176589" y="1312307"/>
              <a:ext cx="15860396" cy="7662385"/>
            </a:xfrm>
            <a:custGeom>
              <a:avLst/>
              <a:gdLst/>
              <a:ahLst/>
              <a:cxnLst/>
              <a:rect l="l" t="t" r="r" b="b"/>
              <a:pathLst>
                <a:path w="12539980" h="6976745">
                  <a:moveTo>
                    <a:pt x="12181176" y="6976728"/>
                  </a:moveTo>
                  <a:lnTo>
                    <a:pt x="367929" y="6976728"/>
                  </a:lnTo>
                  <a:lnTo>
                    <a:pt x="321868" y="6973854"/>
                  </a:lnTo>
                  <a:lnTo>
                    <a:pt x="277489" y="6965463"/>
                  </a:lnTo>
                  <a:lnTo>
                    <a:pt x="235139" y="6951905"/>
                  </a:lnTo>
                  <a:lnTo>
                    <a:pt x="195169" y="6933528"/>
                  </a:lnTo>
                  <a:lnTo>
                    <a:pt x="157926" y="6910680"/>
                  </a:lnTo>
                  <a:lnTo>
                    <a:pt x="123759" y="6883711"/>
                  </a:lnTo>
                  <a:lnTo>
                    <a:pt x="93016" y="6852968"/>
                  </a:lnTo>
                  <a:lnTo>
                    <a:pt x="66047" y="6818801"/>
                  </a:lnTo>
                  <a:lnTo>
                    <a:pt x="43200" y="6781558"/>
                  </a:lnTo>
                  <a:lnTo>
                    <a:pt x="24822" y="6741588"/>
                  </a:lnTo>
                  <a:lnTo>
                    <a:pt x="11264" y="6699239"/>
                  </a:lnTo>
                  <a:lnTo>
                    <a:pt x="2874" y="6654859"/>
                  </a:lnTo>
                  <a:lnTo>
                    <a:pt x="0" y="6608800"/>
                  </a:lnTo>
                  <a:lnTo>
                    <a:pt x="0" y="367928"/>
                  </a:lnTo>
                  <a:lnTo>
                    <a:pt x="2874" y="321868"/>
                  </a:lnTo>
                  <a:lnTo>
                    <a:pt x="11264" y="277489"/>
                  </a:lnTo>
                  <a:lnTo>
                    <a:pt x="24822" y="235139"/>
                  </a:lnTo>
                  <a:lnTo>
                    <a:pt x="43200" y="195169"/>
                  </a:lnTo>
                  <a:lnTo>
                    <a:pt x="66047" y="157926"/>
                  </a:lnTo>
                  <a:lnTo>
                    <a:pt x="93016" y="123759"/>
                  </a:lnTo>
                  <a:lnTo>
                    <a:pt x="123759" y="93017"/>
                  </a:lnTo>
                  <a:lnTo>
                    <a:pt x="157926" y="66047"/>
                  </a:lnTo>
                  <a:lnTo>
                    <a:pt x="195169" y="43200"/>
                  </a:lnTo>
                  <a:lnTo>
                    <a:pt x="235139" y="24822"/>
                  </a:lnTo>
                  <a:lnTo>
                    <a:pt x="277489" y="11264"/>
                  </a:lnTo>
                  <a:lnTo>
                    <a:pt x="321868" y="2874"/>
                  </a:lnTo>
                  <a:lnTo>
                    <a:pt x="367929" y="0"/>
                  </a:lnTo>
                  <a:lnTo>
                    <a:pt x="12181176" y="0"/>
                  </a:lnTo>
                  <a:lnTo>
                    <a:pt x="12227236" y="2874"/>
                  </a:lnTo>
                  <a:lnTo>
                    <a:pt x="12271616" y="11264"/>
                  </a:lnTo>
                  <a:lnTo>
                    <a:pt x="12313965" y="24822"/>
                  </a:lnTo>
                  <a:lnTo>
                    <a:pt x="12353935" y="43200"/>
                  </a:lnTo>
                  <a:lnTo>
                    <a:pt x="12391179" y="66047"/>
                  </a:lnTo>
                  <a:lnTo>
                    <a:pt x="12425346" y="93017"/>
                  </a:lnTo>
                  <a:lnTo>
                    <a:pt x="12456088" y="123759"/>
                  </a:lnTo>
                  <a:lnTo>
                    <a:pt x="12483058" y="157926"/>
                  </a:lnTo>
                  <a:lnTo>
                    <a:pt x="12505905" y="195169"/>
                  </a:lnTo>
                  <a:lnTo>
                    <a:pt x="12524282" y="235139"/>
                  </a:lnTo>
                  <a:lnTo>
                    <a:pt x="12537841" y="277489"/>
                  </a:lnTo>
                  <a:lnTo>
                    <a:pt x="12539626" y="286932"/>
                  </a:lnTo>
                  <a:lnTo>
                    <a:pt x="12539626" y="6689795"/>
                  </a:lnTo>
                  <a:lnTo>
                    <a:pt x="12524282" y="6741588"/>
                  </a:lnTo>
                  <a:lnTo>
                    <a:pt x="12505905" y="6781558"/>
                  </a:lnTo>
                  <a:lnTo>
                    <a:pt x="12483058" y="6818801"/>
                  </a:lnTo>
                  <a:lnTo>
                    <a:pt x="12456088" y="6852968"/>
                  </a:lnTo>
                  <a:lnTo>
                    <a:pt x="12425346" y="6883711"/>
                  </a:lnTo>
                  <a:lnTo>
                    <a:pt x="12391179" y="6910680"/>
                  </a:lnTo>
                  <a:lnTo>
                    <a:pt x="12353935" y="6933528"/>
                  </a:lnTo>
                  <a:lnTo>
                    <a:pt x="12313965" y="6951905"/>
                  </a:lnTo>
                  <a:lnTo>
                    <a:pt x="12271616" y="6965463"/>
                  </a:lnTo>
                  <a:lnTo>
                    <a:pt x="12227236" y="6973854"/>
                  </a:lnTo>
                  <a:lnTo>
                    <a:pt x="12181176" y="6976728"/>
                  </a:lnTo>
                  <a:close/>
                </a:path>
              </a:pathLst>
            </a:custGeom>
            <a:solidFill>
              <a:srgbClr val="FFFF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14" name="object 8">
            <a:extLst>
              <a:ext uri="{FF2B5EF4-FFF2-40B4-BE49-F238E27FC236}">
                <a16:creationId xmlns:a16="http://schemas.microsoft.com/office/drawing/2014/main" id="{32F6E5CA-4A6A-4781-89DA-495B412A4C8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02313" y="6135898"/>
            <a:ext cx="7290287" cy="2800694"/>
          </a:xfrm>
          <a:prstGeom prst="rect">
            <a:avLst/>
          </a:prstGeom>
        </p:spPr>
      </p:pic>
      <p:sp>
        <p:nvSpPr>
          <p:cNvPr id="17" name="object 7">
            <a:extLst>
              <a:ext uri="{FF2B5EF4-FFF2-40B4-BE49-F238E27FC236}">
                <a16:creationId xmlns:a16="http://schemas.microsoft.com/office/drawing/2014/main" id="{1AD4DD8A-1327-4364-88D9-75E345C6D288}"/>
              </a:ext>
            </a:extLst>
          </p:cNvPr>
          <p:cNvSpPr txBox="1"/>
          <p:nvPr/>
        </p:nvSpPr>
        <p:spPr>
          <a:xfrm>
            <a:off x="1981200" y="2705100"/>
            <a:ext cx="10360860" cy="109837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01600">
              <a:lnSpc>
                <a:spcPts val="8330"/>
              </a:lnSpc>
              <a:spcBef>
                <a:spcPts val="265"/>
              </a:spcBef>
            </a:pPr>
            <a:r>
              <a:rPr 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1 . </a:t>
            </a:r>
            <a:r>
              <a:rPr sz="7000" b="1" spc="-565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프로젝트</a:t>
            </a:r>
            <a:r>
              <a:rPr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 </a:t>
            </a:r>
            <a:r>
              <a:rPr sz="7000" b="1" spc="-245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 </a:t>
            </a:r>
            <a:r>
              <a:rPr lang="ko-KR" alt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개요</a:t>
            </a:r>
            <a:endParaRPr sz="7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22654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44247" y="2247900"/>
            <a:ext cx="7709154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8382000" y="2247900"/>
            <a:ext cx="9641999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E33DA95-233F-447B-8398-5FBC18DC3F29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4200" y="572244"/>
            <a:ext cx="6324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 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박태석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6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40C71A76-4B46-44F2-A70D-CA2FF28FA8D1}"/>
              </a:ext>
            </a:extLst>
          </p:cNvPr>
          <p:cNvSpPr txBox="1">
            <a:spLocks/>
          </p:cNvSpPr>
          <p:nvPr/>
        </p:nvSpPr>
        <p:spPr>
          <a:xfrm>
            <a:off x="14808199" y="8417909"/>
            <a:ext cx="2589378" cy="12567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우편번호 </a:t>
            </a:r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JavaScirpt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7625F1-4AA7-4725-B5A2-8FA2EF919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2628900"/>
            <a:ext cx="5710274" cy="69519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11E783-04BD-46F8-B0CF-743B0525D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43" y="2771214"/>
            <a:ext cx="7037762" cy="529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48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44247" y="2247900"/>
            <a:ext cx="7709154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8382000" y="2247900"/>
            <a:ext cx="9641999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E33DA95-233F-447B-8398-5FBC18DC3F29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4200" y="572244"/>
            <a:ext cx="6324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 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박태석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6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40C71A76-4B46-44F2-A70D-CA2FF28FA8D1}"/>
              </a:ext>
            </a:extLst>
          </p:cNvPr>
          <p:cNvSpPr txBox="1">
            <a:spLocks/>
          </p:cNvSpPr>
          <p:nvPr/>
        </p:nvSpPr>
        <p:spPr>
          <a:xfrm>
            <a:off x="15316572" y="7690793"/>
            <a:ext cx="2589378" cy="187230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회원가입 조건부여</a:t>
            </a:r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JavaScript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11E783-04BD-46F8-B0CF-743B0525D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43" y="2771214"/>
            <a:ext cx="7037762" cy="52914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8E97FB-390B-4968-B366-B6206B61C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2628900"/>
            <a:ext cx="6435523" cy="68984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A7E483-4B74-48E7-B16E-2216D80B3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02952" y="4704320"/>
            <a:ext cx="414395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0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44247" y="2247900"/>
            <a:ext cx="6794753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7467600" y="2247900"/>
            <a:ext cx="10556399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>
              <a:solidFill>
                <a:srgbClr val="FFFFF0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E33DA95-233F-447B-8398-5FBC18DC3F29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0" y="572244"/>
            <a:ext cx="6324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장바구니 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6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손윤제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6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BE8EA7-B8C2-4487-8E0A-01AEEDFE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734380"/>
            <a:ext cx="5943600" cy="3249538"/>
          </a:xfrm>
          <a:prstGeom prst="rect">
            <a:avLst/>
          </a:prstGeom>
        </p:spPr>
      </p:pic>
      <p:sp>
        <p:nvSpPr>
          <p:cNvPr id="18" name="object 11">
            <a:extLst>
              <a:ext uri="{FF2B5EF4-FFF2-40B4-BE49-F238E27FC236}">
                <a16:creationId xmlns:a16="http://schemas.microsoft.com/office/drawing/2014/main" id="{40C71A76-4B46-44F2-A70D-CA2FF28FA8D1}"/>
              </a:ext>
            </a:extLst>
          </p:cNvPr>
          <p:cNvSpPr txBox="1">
            <a:spLocks/>
          </p:cNvSpPr>
          <p:nvPr/>
        </p:nvSpPr>
        <p:spPr>
          <a:xfrm>
            <a:off x="13030200" y="8496300"/>
            <a:ext cx="2722801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JavaScript</a:t>
            </a:r>
            <a:endParaRPr lang="ko-KR" altLang="en-US" sz="4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822E7D-7BAB-4242-8295-29D451F06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647" y="2628900"/>
            <a:ext cx="9690353" cy="6320471"/>
          </a:xfrm>
          <a:prstGeom prst="rect">
            <a:avLst/>
          </a:prstGeom>
        </p:spPr>
      </p:pic>
      <p:sp>
        <p:nvSpPr>
          <p:cNvPr id="19" name="object 11">
            <a:extLst>
              <a:ext uri="{FF2B5EF4-FFF2-40B4-BE49-F238E27FC236}">
                <a16:creationId xmlns:a16="http://schemas.microsoft.com/office/drawing/2014/main" id="{2A29CC2B-2818-47A0-8FEA-2C0B3701EDA3}"/>
              </a:ext>
            </a:extLst>
          </p:cNvPr>
          <p:cNvSpPr txBox="1">
            <a:spLocks/>
          </p:cNvSpPr>
          <p:nvPr/>
        </p:nvSpPr>
        <p:spPr>
          <a:xfrm>
            <a:off x="7835647" y="9090840"/>
            <a:ext cx="6484257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데이터 가져오기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JavaScript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9126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44247" y="2247900"/>
            <a:ext cx="6794753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7467600" y="2247900"/>
            <a:ext cx="10556399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>
              <a:solidFill>
                <a:srgbClr val="FFFFF0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E33DA95-233F-447B-8398-5FBC18DC3F29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0" y="572244"/>
            <a:ext cx="6324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장바구니 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6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손윤제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6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BE8EA7-B8C2-4487-8E0A-01AEEDFE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734380"/>
            <a:ext cx="5943600" cy="3249538"/>
          </a:xfrm>
          <a:prstGeom prst="rect">
            <a:avLst/>
          </a:prstGeom>
        </p:spPr>
      </p:pic>
      <p:sp>
        <p:nvSpPr>
          <p:cNvPr id="18" name="object 11">
            <a:extLst>
              <a:ext uri="{FF2B5EF4-FFF2-40B4-BE49-F238E27FC236}">
                <a16:creationId xmlns:a16="http://schemas.microsoft.com/office/drawing/2014/main" id="{40C71A76-4B46-44F2-A70D-CA2FF28FA8D1}"/>
              </a:ext>
            </a:extLst>
          </p:cNvPr>
          <p:cNvSpPr txBox="1">
            <a:spLocks/>
          </p:cNvSpPr>
          <p:nvPr/>
        </p:nvSpPr>
        <p:spPr>
          <a:xfrm>
            <a:off x="13030200" y="8496300"/>
            <a:ext cx="2722801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JavaScript</a:t>
            </a:r>
            <a:endParaRPr lang="ko-KR" altLang="en-US" sz="4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2A29CC2B-2818-47A0-8FEA-2C0B3701EDA3}"/>
              </a:ext>
            </a:extLst>
          </p:cNvPr>
          <p:cNvSpPr txBox="1">
            <a:spLocks/>
          </p:cNvSpPr>
          <p:nvPr/>
        </p:nvSpPr>
        <p:spPr>
          <a:xfrm>
            <a:off x="11658600" y="8703619"/>
            <a:ext cx="5945173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삭제추가 버튼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JavaScript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45702-7D6E-4298-95FD-579C91701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361" y="2618767"/>
            <a:ext cx="5153744" cy="22958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BDD554-7079-43BC-9855-F76E4B9F8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075" y="5117631"/>
            <a:ext cx="9840698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27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44247" y="2247900"/>
            <a:ext cx="6794753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7467600" y="2247900"/>
            <a:ext cx="10556399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>
              <a:solidFill>
                <a:srgbClr val="FFFFF0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E33DA95-233F-447B-8398-5FBC18DC3F29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0" y="572244"/>
            <a:ext cx="6324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장바구니 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6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손윤제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6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BE8EA7-B8C2-4487-8E0A-01AEEDFE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734380"/>
            <a:ext cx="5943600" cy="3249538"/>
          </a:xfrm>
          <a:prstGeom prst="rect">
            <a:avLst/>
          </a:prstGeom>
        </p:spPr>
      </p:pic>
      <p:sp>
        <p:nvSpPr>
          <p:cNvPr id="18" name="object 11">
            <a:extLst>
              <a:ext uri="{FF2B5EF4-FFF2-40B4-BE49-F238E27FC236}">
                <a16:creationId xmlns:a16="http://schemas.microsoft.com/office/drawing/2014/main" id="{40C71A76-4B46-44F2-A70D-CA2FF28FA8D1}"/>
              </a:ext>
            </a:extLst>
          </p:cNvPr>
          <p:cNvSpPr txBox="1">
            <a:spLocks/>
          </p:cNvSpPr>
          <p:nvPr/>
        </p:nvSpPr>
        <p:spPr>
          <a:xfrm>
            <a:off x="13030200" y="8496300"/>
            <a:ext cx="2722801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JavaScript</a:t>
            </a:r>
            <a:endParaRPr lang="ko-KR" altLang="en-US" sz="4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2A29CC2B-2818-47A0-8FEA-2C0B3701EDA3}"/>
              </a:ext>
            </a:extLst>
          </p:cNvPr>
          <p:cNvSpPr txBox="1">
            <a:spLocks/>
          </p:cNvSpPr>
          <p:nvPr/>
        </p:nvSpPr>
        <p:spPr>
          <a:xfrm>
            <a:off x="13647514" y="4972323"/>
            <a:ext cx="3878486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쿠폰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JavaScript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C4741D-C376-484B-B250-18EC0778C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811" y="2638012"/>
            <a:ext cx="5744377" cy="29626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208510-F1B0-4785-BDBD-259435B67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647" y="5960332"/>
            <a:ext cx="4067743" cy="2734057"/>
          </a:xfrm>
          <a:prstGeom prst="rect">
            <a:avLst/>
          </a:prstGeom>
        </p:spPr>
      </p:pic>
      <p:sp>
        <p:nvSpPr>
          <p:cNvPr id="21" name="object 11">
            <a:extLst>
              <a:ext uri="{FF2B5EF4-FFF2-40B4-BE49-F238E27FC236}">
                <a16:creationId xmlns:a16="http://schemas.microsoft.com/office/drawing/2014/main" id="{597AD656-C16E-48F3-A8EE-1100FD9B48CE}"/>
              </a:ext>
            </a:extLst>
          </p:cNvPr>
          <p:cNvSpPr txBox="1">
            <a:spLocks/>
          </p:cNvSpPr>
          <p:nvPr/>
        </p:nvSpPr>
        <p:spPr>
          <a:xfrm>
            <a:off x="12131990" y="8063790"/>
            <a:ext cx="3878486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주문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JavaScript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9979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44247" y="2247900"/>
            <a:ext cx="6794753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7467600" y="2247900"/>
            <a:ext cx="10556399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E33DA95-233F-447B-8398-5FBC18DC3F29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0" y="572244"/>
            <a:ext cx="4800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위치 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박태석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6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7999DB-3B51-4CE0-860D-8FC9E00B0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60" y="2771452"/>
            <a:ext cx="6268325" cy="46297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867767-5BF2-44D0-B8E2-58F7CE5E7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6736" y="2660933"/>
            <a:ext cx="3734321" cy="17718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83A661-35F4-4790-B291-43671A2EE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647" y="2637347"/>
            <a:ext cx="5928147" cy="6163753"/>
          </a:xfrm>
          <a:prstGeom prst="rect">
            <a:avLst/>
          </a:prstGeom>
        </p:spPr>
      </p:pic>
      <p:sp>
        <p:nvSpPr>
          <p:cNvPr id="21" name="object 11">
            <a:extLst>
              <a:ext uri="{FF2B5EF4-FFF2-40B4-BE49-F238E27FC236}">
                <a16:creationId xmlns:a16="http://schemas.microsoft.com/office/drawing/2014/main" id="{BA292A67-C27F-4677-9562-91DEE458E1D0}"/>
              </a:ext>
            </a:extLst>
          </p:cNvPr>
          <p:cNvSpPr txBox="1">
            <a:spLocks/>
          </p:cNvSpPr>
          <p:nvPr/>
        </p:nvSpPr>
        <p:spPr>
          <a:xfrm>
            <a:off x="15430992" y="4528472"/>
            <a:ext cx="2589378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JavaScript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 </a:t>
            </a:r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BCC39CA4-A2BD-4263-BBD3-6A97E88EFA7D}"/>
              </a:ext>
            </a:extLst>
          </p:cNvPr>
          <p:cNvSpPr txBox="1">
            <a:spLocks/>
          </p:cNvSpPr>
          <p:nvPr/>
        </p:nvSpPr>
        <p:spPr>
          <a:xfrm>
            <a:off x="12496800" y="8801100"/>
            <a:ext cx="1333500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HTML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6081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44247" y="2247900"/>
            <a:ext cx="6794753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7467600" y="2247900"/>
            <a:ext cx="10556399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E33DA95-233F-447B-8398-5FBC18DC3F29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05800" y="572244"/>
            <a:ext cx="8610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공지사항 리스트 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김정민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6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BA292A67-C27F-4677-9562-91DEE458E1D0}"/>
              </a:ext>
            </a:extLst>
          </p:cNvPr>
          <p:cNvSpPr txBox="1">
            <a:spLocks/>
          </p:cNvSpPr>
          <p:nvPr/>
        </p:nvSpPr>
        <p:spPr>
          <a:xfrm>
            <a:off x="7620000" y="9146733"/>
            <a:ext cx="6484257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데이터 가져오기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JavaScript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7DD3C3-7091-417C-8CC0-E3663360B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414" y="2656586"/>
            <a:ext cx="4734586" cy="63731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D7A60F-B99F-431F-A16C-0E9647B73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7300" y="2656586"/>
            <a:ext cx="5088496" cy="1724914"/>
          </a:xfrm>
          <a:prstGeom prst="rect">
            <a:avLst/>
          </a:prstGeom>
        </p:spPr>
      </p:pic>
      <p:sp>
        <p:nvSpPr>
          <p:cNvPr id="18" name="object 11">
            <a:extLst>
              <a:ext uri="{FF2B5EF4-FFF2-40B4-BE49-F238E27FC236}">
                <a16:creationId xmlns:a16="http://schemas.microsoft.com/office/drawing/2014/main" id="{F75F711F-BF38-49D9-84BF-913E8EA71B24}"/>
              </a:ext>
            </a:extLst>
          </p:cNvPr>
          <p:cNvSpPr txBox="1">
            <a:spLocks/>
          </p:cNvSpPr>
          <p:nvPr/>
        </p:nvSpPr>
        <p:spPr>
          <a:xfrm>
            <a:off x="13816656" y="4446975"/>
            <a:ext cx="3923858" cy="12439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작성진입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JavaScript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8D12804-46DC-41E4-8F05-C96DE16DA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90" y="2656587"/>
            <a:ext cx="5979410" cy="370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98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44247" y="2247900"/>
            <a:ext cx="6794753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7467600" y="2247900"/>
            <a:ext cx="10556399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E33DA95-233F-447B-8398-5FBC18DC3F29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0800" y="572244"/>
            <a:ext cx="106680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공지사항 리스트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검색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6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손윤제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6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BA292A67-C27F-4677-9562-91DEE458E1D0}"/>
              </a:ext>
            </a:extLst>
          </p:cNvPr>
          <p:cNvSpPr txBox="1">
            <a:spLocks/>
          </p:cNvSpPr>
          <p:nvPr/>
        </p:nvSpPr>
        <p:spPr>
          <a:xfrm>
            <a:off x="13716000" y="8724900"/>
            <a:ext cx="3893457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검색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JavaScript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9D14F0-4DA2-40AA-A1FB-D75EA2D9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621" y="2628900"/>
            <a:ext cx="7373379" cy="58682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59F502-B054-4C69-AA76-6FAA5CDC9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95302"/>
            <a:ext cx="6073761" cy="341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66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986C24-5B02-4724-A740-2D4787F22F1C}"/>
              </a:ext>
            </a:extLst>
          </p:cNvPr>
          <p:cNvSpPr/>
          <p:nvPr/>
        </p:nvSpPr>
        <p:spPr>
          <a:xfrm>
            <a:off x="444247" y="2247900"/>
            <a:ext cx="6794753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C72C71-F90E-4AFA-9C99-B03F052AB95A}"/>
              </a:ext>
            </a:extLst>
          </p:cNvPr>
          <p:cNvSpPr/>
          <p:nvPr/>
        </p:nvSpPr>
        <p:spPr>
          <a:xfrm>
            <a:off x="7467600" y="2247900"/>
            <a:ext cx="10556399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E33DA95-233F-447B-8398-5FBC18DC3F29}"/>
              </a:ext>
            </a:extLst>
          </p:cNvPr>
          <p:cNvSpPr/>
          <p:nvPr/>
        </p:nvSpPr>
        <p:spPr>
          <a:xfrm>
            <a:off x="2151792" y="343599"/>
            <a:ext cx="15069408" cy="1494470"/>
          </a:xfrm>
          <a:prstGeom prst="roundRect">
            <a:avLst/>
          </a:prstGeom>
          <a:solidFill>
            <a:srgbClr val="FF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71DD61B1-BD69-4404-91B1-36B83ABC6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06200" y="572244"/>
            <a:ext cx="54864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글 작성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6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손윤제</a:t>
            </a:r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6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BA292A67-C27F-4677-9562-91DEE458E1D0}"/>
              </a:ext>
            </a:extLst>
          </p:cNvPr>
          <p:cNvSpPr txBox="1">
            <a:spLocks/>
          </p:cNvSpPr>
          <p:nvPr/>
        </p:nvSpPr>
        <p:spPr>
          <a:xfrm>
            <a:off x="7848600" y="8134742"/>
            <a:ext cx="5023728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입력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,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저장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JavaScript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  <a:cs typeface="휴먼둥근헤드라인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F75F711F-BF38-49D9-84BF-913E8EA71B24}"/>
              </a:ext>
            </a:extLst>
          </p:cNvPr>
          <p:cNvSpPr txBox="1">
            <a:spLocks/>
          </p:cNvSpPr>
          <p:nvPr/>
        </p:nvSpPr>
        <p:spPr>
          <a:xfrm>
            <a:off x="12874396" y="8134741"/>
            <a:ext cx="4965728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날짜갱신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JavaScript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  <a:cs typeface="휴먼둥근헤드라인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78D628-63EE-4619-98D7-52E337735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63" y="2656586"/>
            <a:ext cx="6154009" cy="38676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8270C7-854A-4FED-8D43-63A0C8A88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2628900"/>
            <a:ext cx="4940272" cy="5410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DFC5D5-A1BD-411A-A829-8A91F804D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9872" y="2656586"/>
            <a:ext cx="4426365" cy="491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12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6E69CA7C-5752-4AEC-9002-14659423CC3D}"/>
              </a:ext>
            </a:extLst>
          </p:cNvPr>
          <p:cNvSpPr/>
          <p:nvPr/>
        </p:nvSpPr>
        <p:spPr>
          <a:xfrm>
            <a:off x="1190212" y="1312307"/>
            <a:ext cx="15860396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236D4519-F469-4564-8A4F-CBBFC7ED3AE9}"/>
              </a:ext>
            </a:extLst>
          </p:cNvPr>
          <p:cNvSpPr txBox="1"/>
          <p:nvPr/>
        </p:nvSpPr>
        <p:spPr>
          <a:xfrm>
            <a:off x="1981200" y="2705100"/>
            <a:ext cx="10360860" cy="109837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01600">
              <a:lnSpc>
                <a:spcPts val="8330"/>
              </a:lnSpc>
              <a:spcBef>
                <a:spcPts val="265"/>
              </a:spcBef>
            </a:pPr>
            <a:r>
              <a:rPr lang="en-US" altLang="ko-KR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6 . </a:t>
            </a:r>
            <a:r>
              <a:rPr lang="ko-KR" alt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자체평가 및 의견</a:t>
            </a:r>
            <a:endParaRPr sz="7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  <p:pic>
        <p:nvPicPr>
          <p:cNvPr id="17" name="object 7">
            <a:extLst>
              <a:ext uri="{FF2B5EF4-FFF2-40B4-BE49-F238E27FC236}">
                <a16:creationId xmlns:a16="http://schemas.microsoft.com/office/drawing/2014/main" id="{9F380CAB-D7DB-415B-A6C3-26DF4CE4FF1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53600" y="6154948"/>
            <a:ext cx="7290287" cy="280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6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ED04BDF-B946-470A-8BCF-7BE2C85201A4}"/>
              </a:ext>
            </a:extLst>
          </p:cNvPr>
          <p:cNvGrpSpPr/>
          <p:nvPr/>
        </p:nvGrpSpPr>
        <p:grpSpPr>
          <a:xfrm>
            <a:off x="-152400" y="-114300"/>
            <a:ext cx="18440400" cy="10401300"/>
            <a:chOff x="-152400" y="-114300"/>
            <a:chExt cx="18440400" cy="1040130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017BC6E-31CA-48A2-8D51-BFD1FCCE4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t="334" r="31055"/>
            <a:stretch/>
          </p:blipFill>
          <p:spPr>
            <a:xfrm>
              <a:off x="-152400" y="-114300"/>
              <a:ext cx="18440400" cy="10401300"/>
            </a:xfrm>
            <a:prstGeom prst="rect">
              <a:avLst/>
            </a:prstGeom>
          </p:spPr>
        </p:pic>
        <p:sp>
          <p:nvSpPr>
            <p:cNvPr id="15" name="object 3">
              <a:extLst>
                <a:ext uri="{FF2B5EF4-FFF2-40B4-BE49-F238E27FC236}">
                  <a16:creationId xmlns:a16="http://schemas.microsoft.com/office/drawing/2014/main" id="{1133851B-ECEB-457D-B269-4E995DACCD30}"/>
                </a:ext>
              </a:extLst>
            </p:cNvPr>
            <p:cNvSpPr/>
            <p:nvPr/>
          </p:nvSpPr>
          <p:spPr>
            <a:xfrm>
              <a:off x="1190212" y="1312307"/>
              <a:ext cx="15860396" cy="7662385"/>
            </a:xfrm>
            <a:custGeom>
              <a:avLst/>
              <a:gdLst/>
              <a:ahLst/>
              <a:cxnLst/>
              <a:rect l="l" t="t" r="r" b="b"/>
              <a:pathLst>
                <a:path w="12539980" h="6976745">
                  <a:moveTo>
                    <a:pt x="12181176" y="6976728"/>
                  </a:moveTo>
                  <a:lnTo>
                    <a:pt x="367929" y="6976728"/>
                  </a:lnTo>
                  <a:lnTo>
                    <a:pt x="321868" y="6973854"/>
                  </a:lnTo>
                  <a:lnTo>
                    <a:pt x="277489" y="6965463"/>
                  </a:lnTo>
                  <a:lnTo>
                    <a:pt x="235139" y="6951905"/>
                  </a:lnTo>
                  <a:lnTo>
                    <a:pt x="195169" y="6933528"/>
                  </a:lnTo>
                  <a:lnTo>
                    <a:pt x="157926" y="6910680"/>
                  </a:lnTo>
                  <a:lnTo>
                    <a:pt x="123759" y="6883711"/>
                  </a:lnTo>
                  <a:lnTo>
                    <a:pt x="93016" y="6852968"/>
                  </a:lnTo>
                  <a:lnTo>
                    <a:pt x="66047" y="6818801"/>
                  </a:lnTo>
                  <a:lnTo>
                    <a:pt x="43200" y="6781558"/>
                  </a:lnTo>
                  <a:lnTo>
                    <a:pt x="24822" y="6741588"/>
                  </a:lnTo>
                  <a:lnTo>
                    <a:pt x="11264" y="6699239"/>
                  </a:lnTo>
                  <a:lnTo>
                    <a:pt x="2874" y="6654859"/>
                  </a:lnTo>
                  <a:lnTo>
                    <a:pt x="0" y="6608800"/>
                  </a:lnTo>
                  <a:lnTo>
                    <a:pt x="0" y="367928"/>
                  </a:lnTo>
                  <a:lnTo>
                    <a:pt x="2874" y="321868"/>
                  </a:lnTo>
                  <a:lnTo>
                    <a:pt x="11264" y="277489"/>
                  </a:lnTo>
                  <a:lnTo>
                    <a:pt x="24822" y="235139"/>
                  </a:lnTo>
                  <a:lnTo>
                    <a:pt x="43200" y="195169"/>
                  </a:lnTo>
                  <a:lnTo>
                    <a:pt x="66047" y="157926"/>
                  </a:lnTo>
                  <a:lnTo>
                    <a:pt x="93016" y="123759"/>
                  </a:lnTo>
                  <a:lnTo>
                    <a:pt x="123759" y="93017"/>
                  </a:lnTo>
                  <a:lnTo>
                    <a:pt x="157926" y="66047"/>
                  </a:lnTo>
                  <a:lnTo>
                    <a:pt x="195169" y="43200"/>
                  </a:lnTo>
                  <a:lnTo>
                    <a:pt x="235139" y="24822"/>
                  </a:lnTo>
                  <a:lnTo>
                    <a:pt x="277489" y="11264"/>
                  </a:lnTo>
                  <a:lnTo>
                    <a:pt x="321868" y="2874"/>
                  </a:lnTo>
                  <a:lnTo>
                    <a:pt x="367929" y="0"/>
                  </a:lnTo>
                  <a:lnTo>
                    <a:pt x="12181176" y="0"/>
                  </a:lnTo>
                  <a:lnTo>
                    <a:pt x="12227236" y="2874"/>
                  </a:lnTo>
                  <a:lnTo>
                    <a:pt x="12271616" y="11264"/>
                  </a:lnTo>
                  <a:lnTo>
                    <a:pt x="12313965" y="24822"/>
                  </a:lnTo>
                  <a:lnTo>
                    <a:pt x="12353935" y="43200"/>
                  </a:lnTo>
                  <a:lnTo>
                    <a:pt x="12391179" y="66047"/>
                  </a:lnTo>
                  <a:lnTo>
                    <a:pt x="12425346" y="93017"/>
                  </a:lnTo>
                  <a:lnTo>
                    <a:pt x="12456088" y="123759"/>
                  </a:lnTo>
                  <a:lnTo>
                    <a:pt x="12483058" y="157926"/>
                  </a:lnTo>
                  <a:lnTo>
                    <a:pt x="12505905" y="195169"/>
                  </a:lnTo>
                  <a:lnTo>
                    <a:pt x="12524282" y="235139"/>
                  </a:lnTo>
                  <a:lnTo>
                    <a:pt x="12537841" y="277489"/>
                  </a:lnTo>
                  <a:lnTo>
                    <a:pt x="12539626" y="286932"/>
                  </a:lnTo>
                  <a:lnTo>
                    <a:pt x="12539626" y="6689795"/>
                  </a:lnTo>
                  <a:lnTo>
                    <a:pt x="12524282" y="6741588"/>
                  </a:lnTo>
                  <a:lnTo>
                    <a:pt x="12505905" y="6781558"/>
                  </a:lnTo>
                  <a:lnTo>
                    <a:pt x="12483058" y="6818801"/>
                  </a:lnTo>
                  <a:lnTo>
                    <a:pt x="12456088" y="6852968"/>
                  </a:lnTo>
                  <a:lnTo>
                    <a:pt x="12425346" y="6883711"/>
                  </a:lnTo>
                  <a:lnTo>
                    <a:pt x="12391179" y="6910680"/>
                  </a:lnTo>
                  <a:lnTo>
                    <a:pt x="12353935" y="6933528"/>
                  </a:lnTo>
                  <a:lnTo>
                    <a:pt x="12313965" y="6951905"/>
                  </a:lnTo>
                  <a:lnTo>
                    <a:pt x="12271616" y="6965463"/>
                  </a:lnTo>
                  <a:lnTo>
                    <a:pt x="12227236" y="6973854"/>
                  </a:lnTo>
                  <a:lnTo>
                    <a:pt x="12181176" y="6976728"/>
                  </a:lnTo>
                  <a:close/>
                </a:path>
              </a:pathLst>
            </a:custGeom>
            <a:solidFill>
              <a:srgbClr val="FFFF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7">
            <a:extLst>
              <a:ext uri="{FF2B5EF4-FFF2-40B4-BE49-F238E27FC236}">
                <a16:creationId xmlns:a16="http://schemas.microsoft.com/office/drawing/2014/main" id="{9D1B2331-B8B5-463B-8D71-C1CEC24D0154}"/>
              </a:ext>
            </a:extLst>
          </p:cNvPr>
          <p:cNvSpPr txBox="1"/>
          <p:nvPr/>
        </p:nvSpPr>
        <p:spPr>
          <a:xfrm>
            <a:off x="2059740" y="2247900"/>
            <a:ext cx="3500754" cy="21494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01600">
              <a:lnSpc>
                <a:spcPts val="8330"/>
              </a:lnSpc>
              <a:spcBef>
                <a:spcPts val="265"/>
              </a:spcBef>
            </a:pPr>
            <a:r>
              <a:rPr sz="7000" b="1" spc="-565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프로젝트</a:t>
            </a:r>
            <a:r>
              <a:rPr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 </a:t>
            </a:r>
            <a:r>
              <a:rPr sz="7000" b="1" spc="-245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 </a:t>
            </a:r>
            <a:r>
              <a:rPr sz="7000" b="1" spc="-565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기</a:t>
            </a:r>
            <a:r>
              <a:rPr sz="7000" b="1" spc="-56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획</a:t>
            </a:r>
            <a:r>
              <a:rPr lang="ko-KR" altLang="en-US" sz="7000" b="1" spc="-86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 </a:t>
            </a:r>
            <a:r>
              <a:rPr sz="7000" b="1" spc="-565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의</a:t>
            </a:r>
            <a:r>
              <a:rPr sz="7000" b="1" spc="-56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도</a:t>
            </a:r>
            <a:endParaRPr sz="7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4205B43-8858-4FB2-ABD9-7139EEB0DF2E}"/>
              </a:ext>
            </a:extLst>
          </p:cNvPr>
          <p:cNvSpPr txBox="1"/>
          <p:nvPr/>
        </p:nvSpPr>
        <p:spPr>
          <a:xfrm>
            <a:off x="6052857" y="2427604"/>
            <a:ext cx="11168343" cy="5431791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155700" marR="5080" indent="-1143000">
              <a:lnSpc>
                <a:spcPts val="8330"/>
              </a:lnSpc>
              <a:spcBef>
                <a:spcPts val="265"/>
              </a:spcBef>
              <a:buAutoNum type="arabicPeriod"/>
            </a:pPr>
            <a:r>
              <a:rPr lang="ko-KR" altLang="en-US" sz="4800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신제품 홍보</a:t>
            </a:r>
            <a:endParaRPr lang="en-US" altLang="ko-KR" sz="4800" spc="-565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  <a:p>
            <a:pPr marL="1155700" marR="5080" indent="-1143000">
              <a:lnSpc>
                <a:spcPts val="8330"/>
              </a:lnSpc>
              <a:spcBef>
                <a:spcPts val="265"/>
              </a:spcBef>
              <a:buAutoNum type="arabicPeriod"/>
            </a:pPr>
            <a:r>
              <a:rPr lang="ko-KR" altLang="en-US" sz="4800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메뉴 정보전달</a:t>
            </a:r>
            <a:endParaRPr lang="en-US" altLang="ko-KR" sz="4800" spc="-565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  <a:p>
            <a:pPr marL="1155700" marR="5080" indent="-1143000">
              <a:lnSpc>
                <a:spcPts val="8330"/>
              </a:lnSpc>
              <a:spcBef>
                <a:spcPts val="265"/>
              </a:spcBef>
              <a:buAutoNum type="arabicPeriod"/>
            </a:pPr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주문 시스템</a:t>
            </a:r>
            <a:endParaRPr lang="en-US" altLang="ko-KR" sz="48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  <a:p>
            <a:pPr marL="1155700" marR="5080" indent="-1143000">
              <a:lnSpc>
                <a:spcPts val="8330"/>
              </a:lnSpc>
              <a:spcBef>
                <a:spcPts val="265"/>
              </a:spcBef>
              <a:buAutoNum type="arabicPeriod"/>
            </a:pPr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베이커리 이벤트 공지사항 전달</a:t>
            </a:r>
            <a:endParaRPr lang="en-US" altLang="ko-KR" sz="48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  <a:p>
            <a:pPr marL="1155700" marR="5080" indent="-1143000">
              <a:lnSpc>
                <a:spcPts val="8330"/>
              </a:lnSpc>
              <a:spcBef>
                <a:spcPts val="265"/>
              </a:spcBef>
              <a:buAutoNum type="arabicPeriod"/>
            </a:pPr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회원관리 시스템</a:t>
            </a:r>
            <a:endParaRPr lang="en-US" altLang="ko-KR" sz="48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35518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6E69CA7C-5752-4AEC-9002-14659423CC3D}"/>
              </a:ext>
            </a:extLst>
          </p:cNvPr>
          <p:cNvSpPr/>
          <p:nvPr/>
        </p:nvSpPr>
        <p:spPr>
          <a:xfrm>
            <a:off x="1190212" y="1312307"/>
            <a:ext cx="15860396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A5E1893-536A-4FAD-B5A6-08BDBA7A1CB5}"/>
              </a:ext>
            </a:extLst>
          </p:cNvPr>
          <p:cNvSpPr txBox="1"/>
          <p:nvPr/>
        </p:nvSpPr>
        <p:spPr>
          <a:xfrm>
            <a:off x="7600950" y="1507554"/>
            <a:ext cx="3162300" cy="109837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01600">
              <a:lnSpc>
                <a:spcPts val="8330"/>
              </a:lnSpc>
              <a:spcBef>
                <a:spcPts val="265"/>
              </a:spcBef>
            </a:pPr>
            <a:r>
              <a:rPr lang="ko-KR" alt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잘 한 점</a:t>
            </a:r>
            <a:endParaRPr sz="7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3E18443A-DB13-480E-A319-F0CD6DFAC0FF}"/>
              </a:ext>
            </a:extLst>
          </p:cNvPr>
          <p:cNvSpPr txBox="1"/>
          <p:nvPr/>
        </p:nvSpPr>
        <p:spPr>
          <a:xfrm>
            <a:off x="1676400" y="2857500"/>
            <a:ext cx="15011400" cy="7481472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698500" marR="5080" indent="-685800">
              <a:lnSpc>
                <a:spcPts val="833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r>
              <a:rPr lang="ko-KR" altLang="en-US" sz="50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역할 배분을 했지만 필요에 따라 배분 된 역할이 아니더라도 빠르고 원활한 수정이 이루어짐</a:t>
            </a:r>
            <a:endParaRPr lang="en-US" altLang="ko-KR" sz="5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  <a:p>
            <a:pPr marL="698500" marR="5080" indent="-685800">
              <a:lnSpc>
                <a:spcPts val="833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r>
              <a:rPr lang="ko-KR" altLang="en-US" sz="50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추 후 수정 시 한번에 수정이 가능하도록 </a:t>
            </a:r>
            <a:r>
              <a:rPr lang="en-US" altLang="ko-KR" sz="50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JavaScript </a:t>
            </a:r>
            <a:r>
              <a:rPr lang="ko-KR" altLang="en-US" sz="50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활용을 최대화 함</a:t>
            </a:r>
            <a:endParaRPr lang="en-US" altLang="ko-KR" sz="5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  <a:p>
            <a:pPr marL="698500" marR="5080" indent="-685800">
              <a:lnSpc>
                <a:spcPts val="833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r>
              <a:rPr lang="ko-KR" altLang="en-US" sz="50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팀원들의 피드백이 빠르게 이루어졌음</a:t>
            </a:r>
            <a:endParaRPr lang="en-US" altLang="ko-KR" sz="5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  <a:p>
            <a:pPr marL="698500" marR="5080" indent="-685800">
              <a:lnSpc>
                <a:spcPts val="833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endParaRPr lang="en-US" altLang="ko-KR" sz="5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  <a:p>
            <a:pPr marL="698500" marR="5080" indent="-685800">
              <a:lnSpc>
                <a:spcPts val="833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endParaRPr sz="5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47238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6E69CA7C-5752-4AEC-9002-14659423CC3D}"/>
              </a:ext>
            </a:extLst>
          </p:cNvPr>
          <p:cNvSpPr/>
          <p:nvPr/>
        </p:nvSpPr>
        <p:spPr>
          <a:xfrm>
            <a:off x="1190212" y="1312307"/>
            <a:ext cx="15860396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A5E1893-536A-4FAD-B5A6-08BDBA7A1CB5}"/>
              </a:ext>
            </a:extLst>
          </p:cNvPr>
          <p:cNvSpPr txBox="1"/>
          <p:nvPr/>
        </p:nvSpPr>
        <p:spPr>
          <a:xfrm>
            <a:off x="6934200" y="1535715"/>
            <a:ext cx="4191000" cy="109837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01600">
              <a:lnSpc>
                <a:spcPts val="8330"/>
              </a:lnSpc>
              <a:spcBef>
                <a:spcPts val="265"/>
              </a:spcBef>
            </a:pPr>
            <a:r>
              <a:rPr lang="ko-KR" alt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아 쉬 운 점</a:t>
            </a:r>
            <a:endParaRPr sz="7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3E18443A-DB13-480E-A319-F0CD6DFAC0FF}"/>
              </a:ext>
            </a:extLst>
          </p:cNvPr>
          <p:cNvSpPr txBox="1"/>
          <p:nvPr/>
        </p:nvSpPr>
        <p:spPr>
          <a:xfrm>
            <a:off x="1676400" y="2857500"/>
            <a:ext cx="15011400" cy="7481472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698500" marR="5080" indent="-685800">
              <a:lnSpc>
                <a:spcPts val="833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r>
              <a:rPr lang="ko-KR" altLang="en-US" sz="50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시간적 여유가 없어 </a:t>
            </a:r>
            <a:r>
              <a:rPr lang="en-US" altLang="ko-KR" sz="50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CSS</a:t>
            </a:r>
            <a:r>
              <a:rPr lang="ko-KR" altLang="en-US" sz="50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구현이 미흡</a:t>
            </a:r>
            <a:endParaRPr lang="en-US" altLang="ko-KR" sz="5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  <a:p>
            <a:pPr marL="698500" marR="5080" indent="-685800">
              <a:lnSpc>
                <a:spcPts val="833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r>
              <a:rPr lang="ko-KR" altLang="en-US" sz="50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능력의 한계로 인하여 초기의 기획과 방향이 많이 달라짐</a:t>
            </a:r>
            <a:endParaRPr lang="en-US" altLang="ko-KR" sz="5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  <a:p>
            <a:pPr marL="698500" marR="5080" indent="-685800">
              <a:lnSpc>
                <a:spcPts val="833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r>
              <a:rPr lang="ko-KR" altLang="en-US" sz="50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보유중인 운영체제가 강의실의 운영체제가 달라 강의실 밖에서 수정에 어려움을 느낌</a:t>
            </a:r>
            <a:r>
              <a:rPr lang="en-US" altLang="ko-KR" sz="50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 </a:t>
            </a:r>
          </a:p>
          <a:p>
            <a:pPr marL="698500" marR="5080" indent="-685800">
              <a:lnSpc>
                <a:spcPts val="833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endParaRPr lang="en-US" altLang="ko-KR" sz="5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  <a:p>
            <a:pPr marL="698500" marR="5080" indent="-685800">
              <a:lnSpc>
                <a:spcPts val="833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endParaRPr sz="5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10970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6E69CA7C-5752-4AEC-9002-14659423CC3D}"/>
              </a:ext>
            </a:extLst>
          </p:cNvPr>
          <p:cNvSpPr/>
          <p:nvPr/>
        </p:nvSpPr>
        <p:spPr>
          <a:xfrm>
            <a:off x="1190212" y="1312307"/>
            <a:ext cx="15860396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A5E1893-536A-4FAD-B5A6-08BDBA7A1CB5}"/>
              </a:ext>
            </a:extLst>
          </p:cNvPr>
          <p:cNvSpPr txBox="1"/>
          <p:nvPr/>
        </p:nvSpPr>
        <p:spPr>
          <a:xfrm>
            <a:off x="7429500" y="1562100"/>
            <a:ext cx="3276600" cy="109837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01600">
              <a:lnSpc>
                <a:spcPts val="8330"/>
              </a:lnSpc>
              <a:spcBef>
                <a:spcPts val="265"/>
              </a:spcBef>
            </a:pPr>
            <a:r>
              <a:rPr lang="ko-KR" altLang="en-US" sz="7000" b="1" spc="-565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느</a:t>
            </a:r>
            <a:r>
              <a:rPr lang="ko-KR" alt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 낀 점</a:t>
            </a:r>
            <a:endParaRPr sz="7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3E18443A-DB13-480E-A319-F0CD6DFAC0FF}"/>
              </a:ext>
            </a:extLst>
          </p:cNvPr>
          <p:cNvSpPr txBox="1"/>
          <p:nvPr/>
        </p:nvSpPr>
        <p:spPr>
          <a:xfrm>
            <a:off x="1676400" y="2857500"/>
            <a:ext cx="15011400" cy="7558416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698500" marR="5080" indent="-685800">
              <a:lnSpc>
                <a:spcPts val="833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r>
              <a:rPr lang="ko-KR" altLang="en-US" sz="50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프론트로 화면을 구현 하는 것이 절대 쉽지 않다</a:t>
            </a:r>
            <a:r>
              <a:rPr lang="en-US" altLang="ko-KR" sz="50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.</a:t>
            </a:r>
          </a:p>
          <a:p>
            <a:pPr marL="698500" marR="5080" indent="-685800">
              <a:lnSpc>
                <a:spcPts val="833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r>
              <a:rPr lang="ko-KR" altLang="en-US" sz="50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각 기능을 구현할 방법은 다양하다</a:t>
            </a:r>
            <a:r>
              <a:rPr lang="en-US" altLang="ko-KR" sz="50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.</a:t>
            </a:r>
          </a:p>
          <a:p>
            <a:pPr marL="698500" marR="5080" indent="-685800">
              <a:lnSpc>
                <a:spcPts val="833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r>
              <a:rPr lang="ko-KR" altLang="en-US" sz="50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기간 내에 프로젝트를 완료하는 것에 대한 어려움</a:t>
            </a:r>
            <a:endParaRPr lang="en-US" altLang="ko-KR" sz="5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  <a:p>
            <a:pPr marL="698500" marR="5080" indent="-685800">
              <a:lnSpc>
                <a:spcPts val="833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r>
              <a:rPr lang="ko-KR" altLang="en-US" sz="50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디버그는 계속된다</a:t>
            </a:r>
            <a:r>
              <a:rPr lang="en-US" altLang="ko-KR" sz="500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.</a:t>
            </a:r>
          </a:p>
          <a:p>
            <a:pPr marL="12700" marR="5080">
              <a:lnSpc>
                <a:spcPts val="8330"/>
              </a:lnSpc>
              <a:spcBef>
                <a:spcPts val="265"/>
              </a:spcBef>
            </a:pPr>
            <a:endParaRPr lang="en-US" altLang="ko-KR" sz="5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  <a:p>
            <a:pPr marL="698500" marR="5080" indent="-685800">
              <a:lnSpc>
                <a:spcPts val="833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endParaRPr lang="en-US" altLang="ko-KR" sz="5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  <a:p>
            <a:pPr marL="698500" marR="5080" indent="-685800">
              <a:lnSpc>
                <a:spcPts val="833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endParaRPr sz="5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618064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6E69CA7C-5752-4AEC-9002-14659423CC3D}"/>
              </a:ext>
            </a:extLst>
          </p:cNvPr>
          <p:cNvSpPr/>
          <p:nvPr/>
        </p:nvSpPr>
        <p:spPr>
          <a:xfrm>
            <a:off x="1190212" y="1312307"/>
            <a:ext cx="15860396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EC0E6E77-7602-417F-8EF7-CB878D9FD4E7}"/>
              </a:ext>
            </a:extLst>
          </p:cNvPr>
          <p:cNvSpPr txBox="1"/>
          <p:nvPr/>
        </p:nvSpPr>
        <p:spPr>
          <a:xfrm>
            <a:off x="8813208" y="5829300"/>
            <a:ext cx="5143500" cy="109837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01600">
              <a:lnSpc>
                <a:spcPts val="8330"/>
              </a:lnSpc>
              <a:spcBef>
                <a:spcPts val="265"/>
              </a:spcBef>
            </a:pPr>
            <a:r>
              <a:rPr lang="ko-KR" alt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감사합니다</a:t>
            </a:r>
            <a:r>
              <a:rPr lang="en-US" altLang="ko-KR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. </a:t>
            </a:r>
            <a:endParaRPr sz="7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AF8D35-17D0-40E3-A7FE-82BC50EE7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92" y="2172064"/>
            <a:ext cx="4736508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92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6E69CA7C-5752-4AEC-9002-14659423CC3D}"/>
              </a:ext>
            </a:extLst>
          </p:cNvPr>
          <p:cNvSpPr/>
          <p:nvPr/>
        </p:nvSpPr>
        <p:spPr>
          <a:xfrm>
            <a:off x="1190212" y="1312307"/>
            <a:ext cx="15860396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236D4519-F469-4564-8A4F-CBBFC7ED3AE9}"/>
              </a:ext>
            </a:extLst>
          </p:cNvPr>
          <p:cNvSpPr txBox="1"/>
          <p:nvPr/>
        </p:nvSpPr>
        <p:spPr>
          <a:xfrm>
            <a:off x="2059740" y="2247900"/>
            <a:ext cx="3500754" cy="21494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01600">
              <a:lnSpc>
                <a:spcPts val="8330"/>
              </a:lnSpc>
              <a:spcBef>
                <a:spcPts val="265"/>
              </a:spcBef>
            </a:pPr>
            <a:r>
              <a:rPr sz="7000" b="1" spc="-565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프로젝트</a:t>
            </a:r>
            <a:r>
              <a:rPr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 </a:t>
            </a:r>
            <a:r>
              <a:rPr sz="7000" b="1" spc="-2450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 </a:t>
            </a:r>
            <a:r>
              <a:rPr lang="ko-KR" alt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개발 환경</a:t>
            </a:r>
            <a:endParaRPr sz="7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873876-13FE-4F60-BAD3-39D3BA0BB10D}"/>
              </a:ext>
            </a:extLst>
          </p:cNvPr>
          <p:cNvGrpSpPr/>
          <p:nvPr/>
        </p:nvGrpSpPr>
        <p:grpSpPr>
          <a:xfrm>
            <a:off x="7062309" y="2247900"/>
            <a:ext cx="8026805" cy="6160008"/>
            <a:chOff x="7062309" y="2247900"/>
            <a:chExt cx="8026805" cy="6160008"/>
          </a:xfrm>
        </p:grpSpPr>
        <p:pic>
          <p:nvPicPr>
            <p:cNvPr id="20" name="object 8">
              <a:extLst>
                <a:ext uri="{FF2B5EF4-FFF2-40B4-BE49-F238E27FC236}">
                  <a16:creationId xmlns:a16="http://schemas.microsoft.com/office/drawing/2014/main" id="{765A0CD8-DA14-4A12-ACFA-093EF2B0ADC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89602" y="2410856"/>
              <a:ext cx="857249" cy="857249"/>
            </a:xfrm>
            <a:prstGeom prst="rect">
              <a:avLst/>
            </a:prstGeom>
          </p:spPr>
        </p:pic>
        <p:pic>
          <p:nvPicPr>
            <p:cNvPr id="21" name="object 16">
              <a:extLst>
                <a:ext uri="{FF2B5EF4-FFF2-40B4-BE49-F238E27FC236}">
                  <a16:creationId xmlns:a16="http://schemas.microsoft.com/office/drawing/2014/main" id="{975EABBA-AABD-403A-B9F1-1A921095DE6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92697" y="4202789"/>
              <a:ext cx="952499" cy="942974"/>
            </a:xfrm>
            <a:prstGeom prst="rect">
              <a:avLst/>
            </a:prstGeom>
          </p:spPr>
        </p:pic>
        <p:pic>
          <p:nvPicPr>
            <p:cNvPr id="22" name="object 9">
              <a:extLst>
                <a:ext uri="{FF2B5EF4-FFF2-40B4-BE49-F238E27FC236}">
                  <a16:creationId xmlns:a16="http://schemas.microsoft.com/office/drawing/2014/main" id="{6A449C3E-C8BB-41CE-8F74-EC975A58C5F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67869" y="4505888"/>
              <a:ext cx="1504949" cy="1504949"/>
            </a:xfrm>
            <a:prstGeom prst="rect">
              <a:avLst/>
            </a:prstGeom>
          </p:spPr>
        </p:pic>
        <p:pic>
          <p:nvPicPr>
            <p:cNvPr id="23" name="Picture 2" descr="입문자에게 추천하는 HTML, CSS 첫걸음 | HEROPY">
              <a:extLst>
                <a:ext uri="{FF2B5EF4-FFF2-40B4-BE49-F238E27FC236}">
                  <a16:creationId xmlns:a16="http://schemas.microsoft.com/office/drawing/2014/main" id="{AC51F2E6-9A01-4201-9DB3-D3D71D7354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1312" y="3488147"/>
              <a:ext cx="4397802" cy="2198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B977F33-2210-400B-98B2-F4E99A4C6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0" y="2247900"/>
              <a:ext cx="1839990" cy="146624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5A3EC10-110C-4FCF-9004-AF1CB8B08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2309" y="7065637"/>
              <a:ext cx="3175096" cy="63501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59C5231-80B2-4DA9-A732-52C2513BD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0971" y="5348280"/>
              <a:ext cx="1914512" cy="274123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9FABDB1-B956-4D9A-981D-78871D0EA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7496" y="6478794"/>
              <a:ext cx="1782170" cy="1929114"/>
            </a:xfrm>
            <a:prstGeom prst="rect">
              <a:avLst/>
            </a:prstGeom>
          </p:spPr>
        </p:pic>
      </p:grpSp>
      <p:pic>
        <p:nvPicPr>
          <p:cNvPr id="1026" name="Picture 2" descr="인텔리제이(IntelliJ) Docs 빠르게 확인하기 | 돈 받고 일하면 프로">
            <a:extLst>
              <a:ext uri="{FF2B5EF4-FFF2-40B4-BE49-F238E27FC236}">
                <a16:creationId xmlns:a16="http://schemas.microsoft.com/office/drawing/2014/main" id="{B0188340-0030-4EC3-9C47-DBA171981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8396" y="3194401"/>
            <a:ext cx="3519359" cy="242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913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6E69CA7C-5752-4AEC-9002-14659423CC3D}"/>
              </a:ext>
            </a:extLst>
          </p:cNvPr>
          <p:cNvSpPr/>
          <p:nvPr/>
        </p:nvSpPr>
        <p:spPr>
          <a:xfrm>
            <a:off x="1190212" y="1312307"/>
            <a:ext cx="15860396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236D4519-F469-4564-8A4F-CBBFC7ED3AE9}"/>
              </a:ext>
            </a:extLst>
          </p:cNvPr>
          <p:cNvSpPr txBox="1"/>
          <p:nvPr/>
        </p:nvSpPr>
        <p:spPr>
          <a:xfrm>
            <a:off x="2059739" y="2247900"/>
            <a:ext cx="8608261" cy="330411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01600">
              <a:lnSpc>
                <a:spcPts val="8330"/>
              </a:lnSpc>
              <a:spcBef>
                <a:spcPts val="265"/>
              </a:spcBef>
            </a:pPr>
            <a:r>
              <a:rPr lang="en-US" altLang="ko-KR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2 . </a:t>
            </a:r>
            <a:r>
              <a:rPr lang="ko-KR" alt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스토리보드 </a:t>
            </a:r>
            <a:endParaRPr lang="en-US" altLang="ko-KR" sz="7000" b="1" spc="-565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  <a:p>
            <a:pPr marL="12700" marR="5080" indent="101600">
              <a:lnSpc>
                <a:spcPts val="8330"/>
              </a:lnSpc>
              <a:spcBef>
                <a:spcPts val="265"/>
              </a:spcBef>
            </a:pPr>
            <a:r>
              <a:rPr lang="en-US" altLang="ko-KR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	</a:t>
            </a:r>
            <a:r>
              <a:rPr lang="ko-KR" alt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와이어</a:t>
            </a:r>
            <a:r>
              <a:rPr lang="en-US" altLang="ko-KR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 </a:t>
            </a:r>
            <a:r>
              <a:rPr lang="ko-KR" alt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프레임</a:t>
            </a:r>
            <a:endParaRPr lang="en-US" altLang="ko-KR" sz="7000" b="1" spc="-565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  <a:p>
            <a:pPr marL="12700" marR="5080" indent="101600">
              <a:lnSpc>
                <a:spcPts val="8330"/>
              </a:lnSpc>
              <a:spcBef>
                <a:spcPts val="265"/>
              </a:spcBef>
            </a:pPr>
            <a:r>
              <a:rPr lang="en-US" altLang="ko-KR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	</a:t>
            </a:r>
            <a:r>
              <a:rPr lang="ko-KR" alt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요구사항 정의서</a:t>
            </a:r>
            <a:endParaRPr sz="7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15359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6E69CA7C-5752-4AEC-9002-14659423CC3D}"/>
              </a:ext>
            </a:extLst>
          </p:cNvPr>
          <p:cNvSpPr/>
          <p:nvPr/>
        </p:nvSpPr>
        <p:spPr>
          <a:xfrm>
            <a:off x="1190212" y="1312307"/>
            <a:ext cx="15860396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E0E816-9DAD-47FD-A642-85C8510CE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952" y="3494107"/>
            <a:ext cx="6365648" cy="45449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0081D3-8A8D-47B4-913A-21395956A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447" y="3494107"/>
            <a:ext cx="6345713" cy="4724400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625D9EB3-7E3F-442D-9B98-65A9A93D958C}"/>
              </a:ext>
            </a:extLst>
          </p:cNvPr>
          <p:cNvSpPr txBox="1"/>
          <p:nvPr/>
        </p:nvSpPr>
        <p:spPr>
          <a:xfrm>
            <a:off x="1237392" y="1632610"/>
            <a:ext cx="5410200" cy="109837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01600">
              <a:lnSpc>
                <a:spcPts val="8330"/>
              </a:lnSpc>
              <a:spcBef>
                <a:spcPts val="265"/>
              </a:spcBef>
            </a:pPr>
            <a:r>
              <a:rPr lang="ko-KR" alt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 스토리보드</a:t>
            </a:r>
            <a:endParaRPr sz="7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30320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6E69CA7C-5752-4AEC-9002-14659423CC3D}"/>
              </a:ext>
            </a:extLst>
          </p:cNvPr>
          <p:cNvSpPr/>
          <p:nvPr/>
        </p:nvSpPr>
        <p:spPr>
          <a:xfrm>
            <a:off x="1190212" y="1312307"/>
            <a:ext cx="15860396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25D9EB3-7E3F-442D-9B98-65A9A93D958C}"/>
              </a:ext>
            </a:extLst>
          </p:cNvPr>
          <p:cNvSpPr txBox="1"/>
          <p:nvPr/>
        </p:nvSpPr>
        <p:spPr>
          <a:xfrm>
            <a:off x="1237392" y="1656964"/>
            <a:ext cx="5243290" cy="109837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01600">
              <a:lnSpc>
                <a:spcPts val="8330"/>
              </a:lnSpc>
              <a:spcBef>
                <a:spcPts val="265"/>
              </a:spcBef>
            </a:pPr>
            <a:r>
              <a:rPr lang="ko-KR" alt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 와이어프레임</a:t>
            </a:r>
            <a:endParaRPr sz="7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D2E7A3-59D8-46B8-9232-B05E4A03A0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527535"/>
            <a:ext cx="11737070" cy="711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52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21460EE-66AA-4726-9D66-F1BBC53B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4" r="31055"/>
          <a:stretch/>
        </p:blipFill>
        <p:spPr>
          <a:xfrm>
            <a:off x="-152400" y="-114300"/>
            <a:ext cx="18440400" cy="10401300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6E69CA7C-5752-4AEC-9002-14659423CC3D}"/>
              </a:ext>
            </a:extLst>
          </p:cNvPr>
          <p:cNvSpPr/>
          <p:nvPr/>
        </p:nvSpPr>
        <p:spPr>
          <a:xfrm>
            <a:off x="1190212" y="1312307"/>
            <a:ext cx="15860396" cy="766238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25D9EB3-7E3F-442D-9B98-65A9A93D958C}"/>
              </a:ext>
            </a:extLst>
          </p:cNvPr>
          <p:cNvSpPr txBox="1"/>
          <p:nvPr/>
        </p:nvSpPr>
        <p:spPr>
          <a:xfrm>
            <a:off x="1219200" y="1682922"/>
            <a:ext cx="6324600" cy="109837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01600">
              <a:lnSpc>
                <a:spcPts val="8330"/>
              </a:lnSpc>
              <a:spcBef>
                <a:spcPts val="265"/>
              </a:spcBef>
            </a:pPr>
            <a:r>
              <a:rPr lang="ko-KR" altLang="en-US" sz="7000" b="1" spc="-565" dirty="0">
                <a:latin typeface="HY헤드라인M" panose="02030600000101010101" pitchFamily="18" charset="-127"/>
                <a:ea typeface="HY헤드라인M" panose="02030600000101010101" pitchFamily="18" charset="-127"/>
                <a:cs typeface="맑은 고딕"/>
              </a:rPr>
              <a:t> 요구사항정의서</a:t>
            </a:r>
            <a:endParaRPr sz="7000" dirty="0">
              <a:latin typeface="HY헤드라인M" panose="02030600000101010101" pitchFamily="18" charset="-127"/>
              <a:ea typeface="HY헤드라인M" panose="02030600000101010101" pitchFamily="18" charset="-127"/>
              <a:cs typeface="맑은 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432DF2-3E81-4AB6-AC98-B393357DD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183493"/>
            <a:ext cx="12689071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66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584</TotalTime>
  <Words>499</Words>
  <Application>Microsoft Office PowerPoint</Application>
  <PresentationFormat>사용자 지정</PresentationFormat>
  <Paragraphs>183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7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Header, footer / 박태석 </vt:lpstr>
      <vt:lpstr>Header, footer / 손윤제</vt:lpstr>
      <vt:lpstr>Header, footer / 손윤제</vt:lpstr>
      <vt:lpstr>크루 모집(채용) / 김정민</vt:lpstr>
      <vt:lpstr>메인 / 최은배 </vt:lpstr>
      <vt:lpstr>메인 / 최은배 </vt:lpstr>
      <vt:lpstr>브랜드소개/ 최은배 </vt:lpstr>
      <vt:lpstr>브랜드소개/ 최은배 </vt:lpstr>
      <vt:lpstr>메뉴 / 주민호 </vt:lpstr>
      <vt:lpstr>메뉴 / 주민호 </vt:lpstr>
      <vt:lpstr>메뉴상세 / 주민호 </vt:lpstr>
      <vt:lpstr>메뉴상세 / 주민호 </vt:lpstr>
      <vt:lpstr>메뉴상세 / 주민호 </vt:lpstr>
      <vt:lpstr>로그인 / 박태석 </vt:lpstr>
      <vt:lpstr>회원가입 / 박태석 </vt:lpstr>
      <vt:lpstr>회원가입 / 박태석 </vt:lpstr>
      <vt:lpstr>장바구니 / 손윤제 </vt:lpstr>
      <vt:lpstr>장바구니 / 손윤제 </vt:lpstr>
      <vt:lpstr>장바구니 / 손윤제 </vt:lpstr>
      <vt:lpstr>위치 / 박태석 </vt:lpstr>
      <vt:lpstr>공지사항 리스트 / 김정민 </vt:lpstr>
      <vt:lpstr>공지사항 리스트(검색) / 손윤제 </vt:lpstr>
      <vt:lpstr>글 작성/ 손윤제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컬러풀하고 단순 명료한 취미와 관심사 디지털 프레젠테이션 파티용 재미있는 프레젠테이션</dc:title>
  <dc:creator>ㅇㅁ</dc:creator>
  <cp:keywords>DAFeoLJAiNU,BAEKWykZQik</cp:keywords>
  <cp:lastModifiedBy>kim24</cp:lastModifiedBy>
  <cp:revision>64</cp:revision>
  <dcterms:created xsi:type="dcterms:W3CDTF">2023-12-04T06:54:27Z</dcterms:created>
  <dcterms:modified xsi:type="dcterms:W3CDTF">2023-12-05T06:42:48Z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2023-04-05T00:00:00Z</vt:filetime>
  </property>
  <property fmtid="{D5CDD505-2E9C-101B-9397-08002B2CF9AE}" pid="3" name="Creator">
    <vt:lpwstr>Canva</vt:lpwstr>
  </property>
  <property fmtid="{D5CDD505-2E9C-101B-9397-08002B2CF9AE}" pid="4" name="LastSaved">
    <vt:filetime>2023-04-05T00:00:00Z</vt:filetime>
  </property>
</Properties>
</file>